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032" y="3534155"/>
            <a:ext cx="6198108" cy="17785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304" y="3607308"/>
            <a:ext cx="2743200" cy="1066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3032" y="3534156"/>
            <a:ext cx="6198108" cy="17785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2304" y="3607308"/>
            <a:ext cx="2743200" cy="10668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23032" y="3534155"/>
            <a:ext cx="6198108" cy="17785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42304" y="3607308"/>
            <a:ext cx="2743200" cy="1066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Relationship Id="rId5" Type="http://schemas.openxmlformats.org/officeDocument/2006/relationships/image" Target="../media/image49.jpg"/><Relationship Id="rId6" Type="http://schemas.openxmlformats.org/officeDocument/2006/relationships/image" Target="../media/image50.jpg"/><Relationship Id="rId7" Type="http://schemas.openxmlformats.org/officeDocument/2006/relationships/image" Target="../media/image51.jpg"/><Relationship Id="rId8" Type="http://schemas.openxmlformats.org/officeDocument/2006/relationships/image" Target="../media/image52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3.png"/><Relationship Id="rId4" Type="http://schemas.openxmlformats.org/officeDocument/2006/relationships/image" Target="../media/image48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3.png"/><Relationship Id="rId4" Type="http://schemas.openxmlformats.org/officeDocument/2006/relationships/image" Target="../media/image48.png"/><Relationship Id="rId5" Type="http://schemas.openxmlformats.org/officeDocument/2006/relationships/image" Target="../media/image54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3.png"/><Relationship Id="rId4" Type="http://schemas.openxmlformats.org/officeDocument/2006/relationships/image" Target="../media/image48.png"/><Relationship Id="rId5" Type="http://schemas.openxmlformats.org/officeDocument/2006/relationships/image" Target="../media/image51.jp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1.jp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4.jpg"/><Relationship Id="rId4" Type="http://schemas.openxmlformats.org/officeDocument/2006/relationships/image" Target="../media/image65.png"/><Relationship Id="rId5" Type="http://schemas.openxmlformats.org/officeDocument/2006/relationships/image" Target="../media/image66.jpg"/><Relationship Id="rId6" Type="http://schemas.openxmlformats.org/officeDocument/2006/relationships/image" Target="../media/image67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5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6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9739" y="1604772"/>
            <a:ext cx="3075940" cy="830580"/>
          </a:xfrm>
          <a:prstGeom prst="rect"/>
          <a:ln w="9525">
            <a:solidFill>
              <a:srgbClr val="000000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45"/>
              </a:spcBef>
            </a:pPr>
            <a:r>
              <a:rPr dirty="0" sz="4800" spc="-45">
                <a:solidFill>
                  <a:srgbClr val="000000"/>
                </a:solidFill>
              </a:rPr>
              <a:t>İLKYARDIM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77684"/>
            <a:chOff x="0" y="0"/>
            <a:chExt cx="12190730" cy="68776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9512" y="2410967"/>
              <a:ext cx="1716023" cy="38313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5237" y="6243065"/>
              <a:ext cx="2540" cy="615315"/>
            </a:xfrm>
            <a:custGeom>
              <a:avLst/>
              <a:gdLst/>
              <a:ahLst/>
              <a:cxnLst/>
              <a:rect l="l" t="t" r="r" b="b"/>
              <a:pathLst>
                <a:path w="2539" h="615315">
                  <a:moveTo>
                    <a:pt x="0" y="615143"/>
                  </a:moveTo>
                  <a:lnTo>
                    <a:pt x="24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43549" y="2401823"/>
              <a:ext cx="2235200" cy="667385"/>
            </a:xfrm>
            <a:custGeom>
              <a:avLst/>
              <a:gdLst/>
              <a:ahLst/>
              <a:cxnLst/>
              <a:rect l="l" t="t" r="r" b="b"/>
              <a:pathLst>
                <a:path w="2235200" h="667385">
                  <a:moveTo>
                    <a:pt x="954532" y="165354"/>
                  </a:moveTo>
                  <a:lnTo>
                    <a:pt x="951623" y="151003"/>
                  </a:lnTo>
                  <a:lnTo>
                    <a:pt x="951166" y="148691"/>
                  </a:lnTo>
                  <a:lnTo>
                    <a:pt x="941984" y="135039"/>
                  </a:lnTo>
                  <a:lnTo>
                    <a:pt x="928382" y="125818"/>
                  </a:lnTo>
                  <a:lnTo>
                    <a:pt x="911733" y="122428"/>
                  </a:lnTo>
                  <a:lnTo>
                    <a:pt x="894994" y="125818"/>
                  </a:lnTo>
                  <a:lnTo>
                    <a:pt x="881354" y="135039"/>
                  </a:lnTo>
                  <a:lnTo>
                    <a:pt x="872172" y="148691"/>
                  </a:lnTo>
                  <a:lnTo>
                    <a:pt x="871702" y="151003"/>
                  </a:lnTo>
                  <a:lnTo>
                    <a:pt x="477266" y="151003"/>
                  </a:lnTo>
                  <a:lnTo>
                    <a:pt x="477266" y="581279"/>
                  </a:lnTo>
                  <a:lnTo>
                    <a:pt x="139979" y="581279"/>
                  </a:lnTo>
                  <a:lnTo>
                    <a:pt x="137274" y="567804"/>
                  </a:lnTo>
                  <a:lnTo>
                    <a:pt x="121996" y="545071"/>
                  </a:lnTo>
                  <a:lnTo>
                    <a:pt x="99314" y="529755"/>
                  </a:lnTo>
                  <a:lnTo>
                    <a:pt x="71501" y="524129"/>
                  </a:lnTo>
                  <a:lnTo>
                    <a:pt x="43662" y="529755"/>
                  </a:lnTo>
                  <a:lnTo>
                    <a:pt x="20929" y="545071"/>
                  </a:lnTo>
                  <a:lnTo>
                    <a:pt x="5613" y="567804"/>
                  </a:lnTo>
                  <a:lnTo>
                    <a:pt x="0" y="595630"/>
                  </a:lnTo>
                  <a:lnTo>
                    <a:pt x="5613" y="623392"/>
                  </a:lnTo>
                  <a:lnTo>
                    <a:pt x="20929" y="646087"/>
                  </a:lnTo>
                  <a:lnTo>
                    <a:pt x="43662" y="661390"/>
                  </a:lnTo>
                  <a:lnTo>
                    <a:pt x="71501" y="667004"/>
                  </a:lnTo>
                  <a:lnTo>
                    <a:pt x="99314" y="661390"/>
                  </a:lnTo>
                  <a:lnTo>
                    <a:pt x="121996" y="646087"/>
                  </a:lnTo>
                  <a:lnTo>
                    <a:pt x="137274" y="623392"/>
                  </a:lnTo>
                  <a:lnTo>
                    <a:pt x="140004" y="609854"/>
                  </a:lnTo>
                  <a:lnTo>
                    <a:pt x="505841" y="609854"/>
                  </a:lnTo>
                  <a:lnTo>
                    <a:pt x="505841" y="595630"/>
                  </a:lnTo>
                  <a:lnTo>
                    <a:pt x="505841" y="581279"/>
                  </a:lnTo>
                  <a:lnTo>
                    <a:pt x="505841" y="179578"/>
                  </a:lnTo>
                  <a:lnTo>
                    <a:pt x="871677" y="179578"/>
                  </a:lnTo>
                  <a:lnTo>
                    <a:pt x="872172" y="182016"/>
                  </a:lnTo>
                  <a:lnTo>
                    <a:pt x="881354" y="195618"/>
                  </a:lnTo>
                  <a:lnTo>
                    <a:pt x="894994" y="204800"/>
                  </a:lnTo>
                  <a:lnTo>
                    <a:pt x="911733" y="208153"/>
                  </a:lnTo>
                  <a:lnTo>
                    <a:pt x="928382" y="204800"/>
                  </a:lnTo>
                  <a:lnTo>
                    <a:pt x="941984" y="195618"/>
                  </a:lnTo>
                  <a:lnTo>
                    <a:pt x="951153" y="182016"/>
                  </a:lnTo>
                  <a:lnTo>
                    <a:pt x="951649" y="179578"/>
                  </a:lnTo>
                  <a:lnTo>
                    <a:pt x="954532" y="165354"/>
                  </a:lnTo>
                  <a:close/>
                </a:path>
                <a:path w="2235200" h="667385">
                  <a:moveTo>
                    <a:pt x="2234819" y="0"/>
                  </a:moveTo>
                  <a:lnTo>
                    <a:pt x="1159637" y="0"/>
                  </a:lnTo>
                  <a:lnTo>
                    <a:pt x="980567" y="179070"/>
                  </a:lnTo>
                  <a:lnTo>
                    <a:pt x="1159637" y="358140"/>
                  </a:lnTo>
                  <a:lnTo>
                    <a:pt x="2234819" y="358140"/>
                  </a:lnTo>
                  <a:lnTo>
                    <a:pt x="2234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24115" y="2401823"/>
              <a:ext cx="1254760" cy="358140"/>
            </a:xfrm>
            <a:custGeom>
              <a:avLst/>
              <a:gdLst/>
              <a:ahLst/>
              <a:cxnLst/>
              <a:rect l="l" t="t" r="r" b="b"/>
              <a:pathLst>
                <a:path w="1254759" h="358139">
                  <a:moveTo>
                    <a:pt x="1254252" y="0"/>
                  </a:moveTo>
                  <a:lnTo>
                    <a:pt x="179069" y="0"/>
                  </a:lnTo>
                  <a:lnTo>
                    <a:pt x="0" y="179070"/>
                  </a:lnTo>
                  <a:lnTo>
                    <a:pt x="179069" y="358139"/>
                  </a:lnTo>
                  <a:lnTo>
                    <a:pt x="1254252" y="358139"/>
                  </a:lnTo>
                  <a:lnTo>
                    <a:pt x="1254252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436357" y="2417190"/>
            <a:ext cx="523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Calibri"/>
                <a:cs typeface="Calibri"/>
              </a:rPr>
              <a:t>B</a:t>
            </a:r>
            <a:r>
              <a:rPr dirty="0" sz="1800" spc="-5">
                <a:latin typeface="Calibri"/>
                <a:cs typeface="Calibri"/>
              </a:rPr>
              <a:t>ilinç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34485" y="2968498"/>
            <a:ext cx="2533015" cy="370840"/>
            <a:chOff x="3634485" y="2968498"/>
            <a:chExt cx="2533015" cy="370840"/>
          </a:xfrm>
        </p:grpSpPr>
        <p:sp>
          <p:nvSpPr>
            <p:cNvPr id="9" name="object 9"/>
            <p:cNvSpPr/>
            <p:nvPr/>
          </p:nvSpPr>
          <p:spPr>
            <a:xfrm>
              <a:off x="3640836" y="2974847"/>
              <a:ext cx="2526665" cy="358140"/>
            </a:xfrm>
            <a:custGeom>
              <a:avLst/>
              <a:gdLst/>
              <a:ahLst/>
              <a:cxnLst/>
              <a:rect l="l" t="t" r="r" b="b"/>
              <a:pathLst>
                <a:path w="2526665" h="358139">
                  <a:moveTo>
                    <a:pt x="1286256" y="179070"/>
                  </a:moveTo>
                  <a:lnTo>
                    <a:pt x="1107186" y="0"/>
                  </a:lnTo>
                  <a:lnTo>
                    <a:pt x="0" y="0"/>
                  </a:lnTo>
                  <a:lnTo>
                    <a:pt x="0" y="358140"/>
                  </a:lnTo>
                  <a:lnTo>
                    <a:pt x="1107186" y="358140"/>
                  </a:lnTo>
                  <a:lnTo>
                    <a:pt x="1286256" y="179070"/>
                  </a:lnTo>
                  <a:close/>
                </a:path>
                <a:path w="2526665" h="358139">
                  <a:moveTo>
                    <a:pt x="2526157" y="180213"/>
                  </a:moveTo>
                  <a:lnTo>
                    <a:pt x="2523248" y="165862"/>
                  </a:lnTo>
                  <a:lnTo>
                    <a:pt x="2520531" y="152387"/>
                  </a:lnTo>
                  <a:lnTo>
                    <a:pt x="2505214" y="129654"/>
                  </a:lnTo>
                  <a:lnTo>
                    <a:pt x="2482481" y="114338"/>
                  </a:lnTo>
                  <a:lnTo>
                    <a:pt x="2454656" y="108712"/>
                  </a:lnTo>
                  <a:lnTo>
                    <a:pt x="2426830" y="114338"/>
                  </a:lnTo>
                  <a:lnTo>
                    <a:pt x="2404148" y="129654"/>
                  </a:lnTo>
                  <a:lnTo>
                    <a:pt x="2388870" y="152387"/>
                  </a:lnTo>
                  <a:lnTo>
                    <a:pt x="2386165" y="165862"/>
                  </a:lnTo>
                  <a:lnTo>
                    <a:pt x="1921764" y="165862"/>
                  </a:lnTo>
                  <a:lnTo>
                    <a:pt x="1921764" y="160147"/>
                  </a:lnTo>
                  <a:lnTo>
                    <a:pt x="1400060" y="160147"/>
                  </a:lnTo>
                  <a:lnTo>
                    <a:pt x="1399603" y="157835"/>
                  </a:lnTo>
                  <a:lnTo>
                    <a:pt x="1390421" y="144183"/>
                  </a:lnTo>
                  <a:lnTo>
                    <a:pt x="1376819" y="134962"/>
                  </a:lnTo>
                  <a:lnTo>
                    <a:pt x="1360170" y="131572"/>
                  </a:lnTo>
                  <a:lnTo>
                    <a:pt x="1343494" y="134962"/>
                  </a:lnTo>
                  <a:lnTo>
                    <a:pt x="1329842" y="144183"/>
                  </a:lnTo>
                  <a:lnTo>
                    <a:pt x="1320622" y="157835"/>
                  </a:lnTo>
                  <a:lnTo>
                    <a:pt x="1317244" y="174498"/>
                  </a:lnTo>
                  <a:lnTo>
                    <a:pt x="1320622" y="191160"/>
                  </a:lnTo>
                  <a:lnTo>
                    <a:pt x="1329842" y="204762"/>
                  </a:lnTo>
                  <a:lnTo>
                    <a:pt x="1343494" y="213944"/>
                  </a:lnTo>
                  <a:lnTo>
                    <a:pt x="1360170" y="217297"/>
                  </a:lnTo>
                  <a:lnTo>
                    <a:pt x="1376819" y="213944"/>
                  </a:lnTo>
                  <a:lnTo>
                    <a:pt x="1390421" y="204762"/>
                  </a:lnTo>
                  <a:lnTo>
                    <a:pt x="1399603" y="191160"/>
                  </a:lnTo>
                  <a:lnTo>
                    <a:pt x="1400086" y="188722"/>
                  </a:lnTo>
                  <a:lnTo>
                    <a:pt x="1893189" y="188722"/>
                  </a:lnTo>
                  <a:lnTo>
                    <a:pt x="1893189" y="194437"/>
                  </a:lnTo>
                  <a:lnTo>
                    <a:pt x="2386139" y="194437"/>
                  </a:lnTo>
                  <a:lnTo>
                    <a:pt x="2388870" y="207975"/>
                  </a:lnTo>
                  <a:lnTo>
                    <a:pt x="2404148" y="230670"/>
                  </a:lnTo>
                  <a:lnTo>
                    <a:pt x="2426830" y="245973"/>
                  </a:lnTo>
                  <a:lnTo>
                    <a:pt x="2454656" y="251587"/>
                  </a:lnTo>
                  <a:lnTo>
                    <a:pt x="2482481" y="245973"/>
                  </a:lnTo>
                  <a:lnTo>
                    <a:pt x="2505214" y="230670"/>
                  </a:lnTo>
                  <a:lnTo>
                    <a:pt x="2520531" y="207975"/>
                  </a:lnTo>
                  <a:lnTo>
                    <a:pt x="2523274" y="194437"/>
                  </a:lnTo>
                  <a:lnTo>
                    <a:pt x="2526157" y="180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640835" y="2974848"/>
              <a:ext cx="1286510" cy="358140"/>
            </a:xfrm>
            <a:custGeom>
              <a:avLst/>
              <a:gdLst/>
              <a:ahLst/>
              <a:cxnLst/>
              <a:rect l="l" t="t" r="r" b="b"/>
              <a:pathLst>
                <a:path w="1286510" h="358139">
                  <a:moveTo>
                    <a:pt x="0" y="0"/>
                  </a:moveTo>
                  <a:lnTo>
                    <a:pt x="1107186" y="0"/>
                  </a:lnTo>
                  <a:lnTo>
                    <a:pt x="1286255" y="179069"/>
                  </a:lnTo>
                  <a:lnTo>
                    <a:pt x="1107186" y="358139"/>
                  </a:lnTo>
                  <a:lnTo>
                    <a:pt x="0" y="3581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815588" y="2989326"/>
            <a:ext cx="8458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Solunum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23736" y="3251580"/>
            <a:ext cx="2505075" cy="592455"/>
            <a:chOff x="6023736" y="3251580"/>
            <a:chExt cx="2505075" cy="592455"/>
          </a:xfrm>
        </p:grpSpPr>
        <p:sp>
          <p:nvSpPr>
            <p:cNvPr id="13" name="object 13"/>
            <p:cNvSpPr/>
            <p:nvPr/>
          </p:nvSpPr>
          <p:spPr>
            <a:xfrm>
              <a:off x="6023737" y="3251580"/>
              <a:ext cx="2498725" cy="586105"/>
            </a:xfrm>
            <a:custGeom>
              <a:avLst/>
              <a:gdLst/>
              <a:ahLst/>
              <a:cxnLst/>
              <a:rect l="l" t="t" r="r" b="b"/>
              <a:pathLst>
                <a:path w="2498725" h="586104">
                  <a:moveTo>
                    <a:pt x="1213739" y="408432"/>
                  </a:moveTo>
                  <a:lnTo>
                    <a:pt x="1187589" y="368998"/>
                  </a:lnTo>
                  <a:lnTo>
                    <a:pt x="1170940" y="365633"/>
                  </a:lnTo>
                  <a:lnTo>
                    <a:pt x="1154201" y="368998"/>
                  </a:lnTo>
                  <a:lnTo>
                    <a:pt x="1140561" y="378180"/>
                  </a:lnTo>
                  <a:lnTo>
                    <a:pt x="1131379" y="391782"/>
                  </a:lnTo>
                  <a:lnTo>
                    <a:pt x="1130884" y="394208"/>
                  </a:lnTo>
                  <a:lnTo>
                    <a:pt x="635508" y="394208"/>
                  </a:lnTo>
                  <a:lnTo>
                    <a:pt x="635508" y="85725"/>
                  </a:lnTo>
                  <a:lnTo>
                    <a:pt x="635508" y="71501"/>
                  </a:lnTo>
                  <a:lnTo>
                    <a:pt x="635508" y="57150"/>
                  </a:lnTo>
                  <a:lnTo>
                    <a:pt x="139979" y="57150"/>
                  </a:lnTo>
                  <a:lnTo>
                    <a:pt x="137274" y="43675"/>
                  </a:lnTo>
                  <a:lnTo>
                    <a:pt x="121996" y="20942"/>
                  </a:lnTo>
                  <a:lnTo>
                    <a:pt x="99314" y="5626"/>
                  </a:lnTo>
                  <a:lnTo>
                    <a:pt x="71501" y="0"/>
                  </a:lnTo>
                  <a:lnTo>
                    <a:pt x="43662" y="5626"/>
                  </a:lnTo>
                  <a:lnTo>
                    <a:pt x="20929" y="20942"/>
                  </a:lnTo>
                  <a:lnTo>
                    <a:pt x="5613" y="43675"/>
                  </a:lnTo>
                  <a:lnTo>
                    <a:pt x="0" y="71501"/>
                  </a:lnTo>
                  <a:lnTo>
                    <a:pt x="5613" y="99326"/>
                  </a:lnTo>
                  <a:lnTo>
                    <a:pt x="20929" y="122008"/>
                  </a:lnTo>
                  <a:lnTo>
                    <a:pt x="43662" y="137287"/>
                  </a:lnTo>
                  <a:lnTo>
                    <a:pt x="71501" y="142875"/>
                  </a:lnTo>
                  <a:lnTo>
                    <a:pt x="99314" y="137287"/>
                  </a:lnTo>
                  <a:lnTo>
                    <a:pt x="121996" y="122008"/>
                  </a:lnTo>
                  <a:lnTo>
                    <a:pt x="137274" y="99326"/>
                  </a:lnTo>
                  <a:lnTo>
                    <a:pt x="140004" y="85725"/>
                  </a:lnTo>
                  <a:lnTo>
                    <a:pt x="606933" y="85725"/>
                  </a:lnTo>
                  <a:lnTo>
                    <a:pt x="606933" y="422783"/>
                  </a:lnTo>
                  <a:lnTo>
                    <a:pt x="1130896" y="422783"/>
                  </a:lnTo>
                  <a:lnTo>
                    <a:pt x="1131379" y="425170"/>
                  </a:lnTo>
                  <a:lnTo>
                    <a:pt x="1140561" y="438810"/>
                  </a:lnTo>
                  <a:lnTo>
                    <a:pt x="1154201" y="447992"/>
                  </a:lnTo>
                  <a:lnTo>
                    <a:pt x="1170940" y="451358"/>
                  </a:lnTo>
                  <a:lnTo>
                    <a:pt x="1187589" y="447992"/>
                  </a:lnTo>
                  <a:lnTo>
                    <a:pt x="1201191" y="438810"/>
                  </a:lnTo>
                  <a:lnTo>
                    <a:pt x="1210373" y="425170"/>
                  </a:lnTo>
                  <a:lnTo>
                    <a:pt x="1210843" y="422783"/>
                  </a:lnTo>
                  <a:lnTo>
                    <a:pt x="1213739" y="408432"/>
                  </a:lnTo>
                  <a:close/>
                </a:path>
                <a:path w="2498725" h="586104">
                  <a:moveTo>
                    <a:pt x="2498471" y="227711"/>
                  </a:moveTo>
                  <a:lnTo>
                    <a:pt x="1421765" y="227711"/>
                  </a:lnTo>
                  <a:lnTo>
                    <a:pt x="1242695" y="406781"/>
                  </a:lnTo>
                  <a:lnTo>
                    <a:pt x="1421765" y="585851"/>
                  </a:lnTo>
                  <a:lnTo>
                    <a:pt x="2498471" y="585851"/>
                  </a:lnTo>
                  <a:lnTo>
                    <a:pt x="2498471" y="2277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266431" y="3479291"/>
              <a:ext cx="1256030" cy="358140"/>
            </a:xfrm>
            <a:custGeom>
              <a:avLst/>
              <a:gdLst/>
              <a:ahLst/>
              <a:cxnLst/>
              <a:rect l="l" t="t" r="r" b="b"/>
              <a:pathLst>
                <a:path w="1256029" h="358139">
                  <a:moveTo>
                    <a:pt x="1255776" y="0"/>
                  </a:moveTo>
                  <a:lnTo>
                    <a:pt x="179070" y="0"/>
                  </a:lnTo>
                  <a:lnTo>
                    <a:pt x="0" y="179070"/>
                  </a:lnTo>
                  <a:lnTo>
                    <a:pt x="179070" y="358140"/>
                  </a:lnTo>
                  <a:lnTo>
                    <a:pt x="1255776" y="358140"/>
                  </a:lnTo>
                  <a:lnTo>
                    <a:pt x="1255776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553959" y="3494023"/>
            <a:ext cx="772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Do</a:t>
            </a:r>
            <a:r>
              <a:rPr dirty="0" sz="1800" spc="-10">
                <a:latin typeface="Calibri"/>
                <a:cs typeface="Calibri"/>
              </a:rPr>
              <a:t>l</a:t>
            </a:r>
            <a:r>
              <a:rPr dirty="0" sz="1800">
                <a:latin typeface="Calibri"/>
                <a:cs typeface="Calibri"/>
              </a:rPr>
              <a:t>aş</a:t>
            </a:r>
            <a:r>
              <a:rPr dirty="0" sz="1800" spc="-5">
                <a:latin typeface="Calibri"/>
                <a:cs typeface="Calibri"/>
              </a:rPr>
              <a:t>ı</a:t>
            </a:r>
            <a:r>
              <a:rPr dirty="0" sz="180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34485" y="3408553"/>
            <a:ext cx="2533015" cy="1104265"/>
            <a:chOff x="3634485" y="3408553"/>
            <a:chExt cx="2533015" cy="1104265"/>
          </a:xfrm>
        </p:grpSpPr>
        <p:sp>
          <p:nvSpPr>
            <p:cNvPr id="17" name="object 17"/>
            <p:cNvSpPr/>
            <p:nvPr/>
          </p:nvSpPr>
          <p:spPr>
            <a:xfrm>
              <a:off x="3640836" y="3408553"/>
              <a:ext cx="2526665" cy="1097915"/>
            </a:xfrm>
            <a:custGeom>
              <a:avLst/>
              <a:gdLst/>
              <a:ahLst/>
              <a:cxnLst/>
              <a:rect l="l" t="t" r="r" b="b"/>
              <a:pathLst>
                <a:path w="2526665" h="1097914">
                  <a:moveTo>
                    <a:pt x="1286256" y="918845"/>
                  </a:moveTo>
                  <a:lnTo>
                    <a:pt x="1107186" y="739775"/>
                  </a:lnTo>
                  <a:lnTo>
                    <a:pt x="0" y="739775"/>
                  </a:lnTo>
                  <a:lnTo>
                    <a:pt x="0" y="1097915"/>
                  </a:lnTo>
                  <a:lnTo>
                    <a:pt x="1107186" y="1097915"/>
                  </a:lnTo>
                  <a:lnTo>
                    <a:pt x="1286256" y="918845"/>
                  </a:lnTo>
                  <a:close/>
                </a:path>
                <a:path w="2526665" h="1097914">
                  <a:moveTo>
                    <a:pt x="2526157" y="71501"/>
                  </a:moveTo>
                  <a:lnTo>
                    <a:pt x="2523248" y="57150"/>
                  </a:lnTo>
                  <a:lnTo>
                    <a:pt x="2520531" y="43675"/>
                  </a:lnTo>
                  <a:lnTo>
                    <a:pt x="2505214" y="20942"/>
                  </a:lnTo>
                  <a:lnTo>
                    <a:pt x="2482481" y="5626"/>
                  </a:lnTo>
                  <a:lnTo>
                    <a:pt x="2454656" y="0"/>
                  </a:lnTo>
                  <a:lnTo>
                    <a:pt x="2426830" y="5626"/>
                  </a:lnTo>
                  <a:lnTo>
                    <a:pt x="2404148" y="20942"/>
                  </a:lnTo>
                  <a:lnTo>
                    <a:pt x="2388870" y="43675"/>
                  </a:lnTo>
                  <a:lnTo>
                    <a:pt x="2386165" y="57150"/>
                  </a:lnTo>
                  <a:lnTo>
                    <a:pt x="1893189" y="57150"/>
                  </a:lnTo>
                  <a:lnTo>
                    <a:pt x="1893189" y="904748"/>
                  </a:lnTo>
                  <a:lnTo>
                    <a:pt x="1400086" y="904748"/>
                  </a:lnTo>
                  <a:lnTo>
                    <a:pt x="1399603" y="902322"/>
                  </a:lnTo>
                  <a:lnTo>
                    <a:pt x="1390421" y="888720"/>
                  </a:lnTo>
                  <a:lnTo>
                    <a:pt x="1376819" y="879538"/>
                  </a:lnTo>
                  <a:lnTo>
                    <a:pt x="1360170" y="876173"/>
                  </a:lnTo>
                  <a:lnTo>
                    <a:pt x="1343494" y="879538"/>
                  </a:lnTo>
                  <a:lnTo>
                    <a:pt x="1329842" y="888720"/>
                  </a:lnTo>
                  <a:lnTo>
                    <a:pt x="1320622" y="902322"/>
                  </a:lnTo>
                  <a:lnTo>
                    <a:pt x="1317244" y="918972"/>
                  </a:lnTo>
                  <a:lnTo>
                    <a:pt x="1320622" y="935710"/>
                  </a:lnTo>
                  <a:lnTo>
                    <a:pt x="1329842" y="949350"/>
                  </a:lnTo>
                  <a:lnTo>
                    <a:pt x="1343494" y="958532"/>
                  </a:lnTo>
                  <a:lnTo>
                    <a:pt x="1360170" y="961898"/>
                  </a:lnTo>
                  <a:lnTo>
                    <a:pt x="1376819" y="958532"/>
                  </a:lnTo>
                  <a:lnTo>
                    <a:pt x="1390421" y="949350"/>
                  </a:lnTo>
                  <a:lnTo>
                    <a:pt x="1399603" y="935710"/>
                  </a:lnTo>
                  <a:lnTo>
                    <a:pt x="1400073" y="933323"/>
                  </a:lnTo>
                  <a:lnTo>
                    <a:pt x="1921764" y="933323"/>
                  </a:lnTo>
                  <a:lnTo>
                    <a:pt x="1921764" y="918972"/>
                  </a:lnTo>
                  <a:lnTo>
                    <a:pt x="1921764" y="904748"/>
                  </a:lnTo>
                  <a:lnTo>
                    <a:pt x="1921764" y="85725"/>
                  </a:lnTo>
                  <a:lnTo>
                    <a:pt x="2386126" y="85725"/>
                  </a:lnTo>
                  <a:lnTo>
                    <a:pt x="2388870" y="99326"/>
                  </a:lnTo>
                  <a:lnTo>
                    <a:pt x="2404148" y="122008"/>
                  </a:lnTo>
                  <a:lnTo>
                    <a:pt x="2426830" y="137287"/>
                  </a:lnTo>
                  <a:lnTo>
                    <a:pt x="2454656" y="142875"/>
                  </a:lnTo>
                  <a:lnTo>
                    <a:pt x="2482481" y="137287"/>
                  </a:lnTo>
                  <a:lnTo>
                    <a:pt x="2505214" y="122008"/>
                  </a:lnTo>
                  <a:lnTo>
                    <a:pt x="2520531" y="99326"/>
                  </a:lnTo>
                  <a:lnTo>
                    <a:pt x="2523274" y="85725"/>
                  </a:lnTo>
                  <a:lnTo>
                    <a:pt x="2526157" y="71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640835" y="4148328"/>
              <a:ext cx="1286510" cy="358140"/>
            </a:xfrm>
            <a:custGeom>
              <a:avLst/>
              <a:gdLst/>
              <a:ahLst/>
              <a:cxnLst/>
              <a:rect l="l" t="t" r="r" b="b"/>
              <a:pathLst>
                <a:path w="1286510" h="358139">
                  <a:moveTo>
                    <a:pt x="0" y="0"/>
                  </a:moveTo>
                  <a:lnTo>
                    <a:pt x="1107186" y="0"/>
                  </a:lnTo>
                  <a:lnTo>
                    <a:pt x="1286255" y="179070"/>
                  </a:lnTo>
                  <a:lnTo>
                    <a:pt x="1107186" y="358140"/>
                  </a:lnTo>
                  <a:lnTo>
                    <a:pt x="0" y="3581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763517" y="4162805"/>
            <a:ext cx="951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Vücut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ısısı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23736" y="3586860"/>
            <a:ext cx="2959100" cy="1334770"/>
            <a:chOff x="6023736" y="3586860"/>
            <a:chExt cx="2959100" cy="1334770"/>
          </a:xfrm>
        </p:grpSpPr>
        <p:sp>
          <p:nvSpPr>
            <p:cNvPr id="21" name="object 21"/>
            <p:cNvSpPr/>
            <p:nvPr/>
          </p:nvSpPr>
          <p:spPr>
            <a:xfrm>
              <a:off x="6023737" y="3586860"/>
              <a:ext cx="2952750" cy="1328420"/>
            </a:xfrm>
            <a:custGeom>
              <a:avLst/>
              <a:gdLst/>
              <a:ahLst/>
              <a:cxnLst/>
              <a:rect l="l" t="t" r="r" b="b"/>
              <a:pathLst>
                <a:path w="2952750" h="1328420">
                  <a:moveTo>
                    <a:pt x="2952623" y="969899"/>
                  </a:moveTo>
                  <a:lnTo>
                    <a:pt x="1421765" y="969899"/>
                  </a:lnTo>
                  <a:lnTo>
                    <a:pt x="1246352" y="1145311"/>
                  </a:lnTo>
                  <a:lnTo>
                    <a:pt x="1242072" y="1138923"/>
                  </a:lnTo>
                  <a:lnTo>
                    <a:pt x="1228432" y="1129741"/>
                  </a:lnTo>
                  <a:lnTo>
                    <a:pt x="1211707" y="1126363"/>
                  </a:lnTo>
                  <a:lnTo>
                    <a:pt x="1195044" y="1129741"/>
                  </a:lnTo>
                  <a:lnTo>
                    <a:pt x="1181442" y="1138923"/>
                  </a:lnTo>
                  <a:lnTo>
                    <a:pt x="1172273" y="1152563"/>
                  </a:lnTo>
                  <a:lnTo>
                    <a:pt x="1171790" y="1154938"/>
                  </a:lnTo>
                  <a:lnTo>
                    <a:pt x="282702" y="1154938"/>
                  </a:lnTo>
                  <a:lnTo>
                    <a:pt x="282702" y="85725"/>
                  </a:lnTo>
                  <a:lnTo>
                    <a:pt x="282702" y="71501"/>
                  </a:lnTo>
                  <a:lnTo>
                    <a:pt x="282702" y="57150"/>
                  </a:lnTo>
                  <a:lnTo>
                    <a:pt x="139979" y="57150"/>
                  </a:lnTo>
                  <a:lnTo>
                    <a:pt x="137274" y="43675"/>
                  </a:lnTo>
                  <a:lnTo>
                    <a:pt x="121996" y="20942"/>
                  </a:lnTo>
                  <a:lnTo>
                    <a:pt x="99314" y="5626"/>
                  </a:lnTo>
                  <a:lnTo>
                    <a:pt x="71501" y="0"/>
                  </a:lnTo>
                  <a:lnTo>
                    <a:pt x="43662" y="5626"/>
                  </a:lnTo>
                  <a:lnTo>
                    <a:pt x="20929" y="20942"/>
                  </a:lnTo>
                  <a:lnTo>
                    <a:pt x="5613" y="43675"/>
                  </a:lnTo>
                  <a:lnTo>
                    <a:pt x="0" y="71501"/>
                  </a:lnTo>
                  <a:lnTo>
                    <a:pt x="5613" y="99326"/>
                  </a:lnTo>
                  <a:lnTo>
                    <a:pt x="20929" y="122008"/>
                  </a:lnTo>
                  <a:lnTo>
                    <a:pt x="43662" y="137287"/>
                  </a:lnTo>
                  <a:lnTo>
                    <a:pt x="71501" y="142875"/>
                  </a:lnTo>
                  <a:lnTo>
                    <a:pt x="99314" y="137287"/>
                  </a:lnTo>
                  <a:lnTo>
                    <a:pt x="121996" y="122008"/>
                  </a:lnTo>
                  <a:lnTo>
                    <a:pt x="137274" y="99326"/>
                  </a:lnTo>
                  <a:lnTo>
                    <a:pt x="140004" y="85725"/>
                  </a:lnTo>
                  <a:lnTo>
                    <a:pt x="254127" y="85725"/>
                  </a:lnTo>
                  <a:lnTo>
                    <a:pt x="254127" y="1183513"/>
                  </a:lnTo>
                  <a:lnTo>
                    <a:pt x="1171778" y="1183513"/>
                  </a:lnTo>
                  <a:lnTo>
                    <a:pt x="1172273" y="1185951"/>
                  </a:lnTo>
                  <a:lnTo>
                    <a:pt x="1181442" y="1199553"/>
                  </a:lnTo>
                  <a:lnTo>
                    <a:pt x="1195044" y="1208735"/>
                  </a:lnTo>
                  <a:lnTo>
                    <a:pt x="1211707" y="1212088"/>
                  </a:lnTo>
                  <a:lnTo>
                    <a:pt x="1228432" y="1208735"/>
                  </a:lnTo>
                  <a:lnTo>
                    <a:pt x="1242072" y="1199553"/>
                  </a:lnTo>
                  <a:lnTo>
                    <a:pt x="1251254" y="1185951"/>
                  </a:lnTo>
                  <a:lnTo>
                    <a:pt x="1251750" y="1183513"/>
                  </a:lnTo>
                  <a:lnTo>
                    <a:pt x="1254633" y="1169289"/>
                  </a:lnTo>
                  <a:lnTo>
                    <a:pt x="1252512" y="1158798"/>
                  </a:lnTo>
                  <a:lnTo>
                    <a:pt x="1421765" y="1328039"/>
                  </a:lnTo>
                  <a:lnTo>
                    <a:pt x="2952623" y="1328039"/>
                  </a:lnTo>
                  <a:lnTo>
                    <a:pt x="2952623" y="969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266431" y="4556759"/>
              <a:ext cx="1710055" cy="358140"/>
            </a:xfrm>
            <a:custGeom>
              <a:avLst/>
              <a:gdLst/>
              <a:ahLst/>
              <a:cxnLst/>
              <a:rect l="l" t="t" r="r" b="b"/>
              <a:pathLst>
                <a:path w="1710054" h="358139">
                  <a:moveTo>
                    <a:pt x="1709927" y="0"/>
                  </a:moveTo>
                  <a:lnTo>
                    <a:pt x="179070" y="0"/>
                  </a:lnTo>
                  <a:lnTo>
                    <a:pt x="0" y="179069"/>
                  </a:lnTo>
                  <a:lnTo>
                    <a:pt x="179070" y="358139"/>
                  </a:lnTo>
                  <a:lnTo>
                    <a:pt x="1709927" y="358139"/>
                  </a:lnTo>
                  <a:lnTo>
                    <a:pt x="1709927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7635620" y="4572127"/>
            <a:ext cx="1063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Kan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basıncı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4989576" y="-18288"/>
          <a:ext cx="2230755" cy="2467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7755"/>
                <a:gridCol w="1085215"/>
              </a:tblGrid>
              <a:tr h="351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22796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4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YAŞAM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38100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ULGULARI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156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1655"/>
            <a:chOff x="0" y="0"/>
            <a:chExt cx="12192000" cy="6891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762" y="761"/>
              <a:ext cx="0" cy="6853555"/>
            </a:xfrm>
            <a:custGeom>
              <a:avLst/>
              <a:gdLst/>
              <a:ahLst/>
              <a:cxnLst/>
              <a:rect l="l" t="t" r="r" b="b"/>
              <a:pathLst>
                <a:path w="0" h="6853555">
                  <a:moveTo>
                    <a:pt x="0" y="685343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0556" y="1976628"/>
              <a:ext cx="1624583" cy="4331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44133" y="4262627"/>
              <a:ext cx="3333750" cy="634365"/>
            </a:xfrm>
            <a:custGeom>
              <a:avLst/>
              <a:gdLst/>
              <a:ahLst/>
              <a:cxnLst/>
              <a:rect l="l" t="t" r="r" b="b"/>
              <a:pathLst>
                <a:path w="3333750" h="634364">
                  <a:moveTo>
                    <a:pt x="1784604" y="142494"/>
                  </a:moveTo>
                  <a:lnTo>
                    <a:pt x="1781683" y="128143"/>
                  </a:lnTo>
                  <a:lnTo>
                    <a:pt x="1781213" y="125831"/>
                  </a:lnTo>
                  <a:lnTo>
                    <a:pt x="1771992" y="112179"/>
                  </a:lnTo>
                  <a:lnTo>
                    <a:pt x="1758340" y="102958"/>
                  </a:lnTo>
                  <a:lnTo>
                    <a:pt x="1741678" y="99568"/>
                  </a:lnTo>
                  <a:lnTo>
                    <a:pt x="1725015" y="102958"/>
                  </a:lnTo>
                  <a:lnTo>
                    <a:pt x="1711413" y="112179"/>
                  </a:lnTo>
                  <a:lnTo>
                    <a:pt x="1702244" y="125831"/>
                  </a:lnTo>
                  <a:lnTo>
                    <a:pt x="1701774" y="128143"/>
                  </a:lnTo>
                  <a:lnTo>
                    <a:pt x="892302" y="128143"/>
                  </a:lnTo>
                  <a:lnTo>
                    <a:pt x="892302" y="548132"/>
                  </a:lnTo>
                  <a:lnTo>
                    <a:pt x="140004" y="548132"/>
                  </a:lnTo>
                  <a:lnTo>
                    <a:pt x="137274" y="534543"/>
                  </a:lnTo>
                  <a:lnTo>
                    <a:pt x="121996" y="511860"/>
                  </a:lnTo>
                  <a:lnTo>
                    <a:pt x="99314" y="496582"/>
                  </a:lnTo>
                  <a:lnTo>
                    <a:pt x="71501" y="490982"/>
                  </a:lnTo>
                  <a:lnTo>
                    <a:pt x="43662" y="496582"/>
                  </a:lnTo>
                  <a:lnTo>
                    <a:pt x="20929" y="511860"/>
                  </a:lnTo>
                  <a:lnTo>
                    <a:pt x="5613" y="534543"/>
                  </a:lnTo>
                  <a:lnTo>
                    <a:pt x="0" y="562356"/>
                  </a:lnTo>
                  <a:lnTo>
                    <a:pt x="5613" y="590194"/>
                  </a:lnTo>
                  <a:lnTo>
                    <a:pt x="20929" y="612927"/>
                  </a:lnTo>
                  <a:lnTo>
                    <a:pt x="43662" y="628243"/>
                  </a:lnTo>
                  <a:lnTo>
                    <a:pt x="71501" y="633857"/>
                  </a:lnTo>
                  <a:lnTo>
                    <a:pt x="99314" y="628243"/>
                  </a:lnTo>
                  <a:lnTo>
                    <a:pt x="121996" y="612927"/>
                  </a:lnTo>
                  <a:lnTo>
                    <a:pt x="137274" y="590194"/>
                  </a:lnTo>
                  <a:lnTo>
                    <a:pt x="139979" y="576707"/>
                  </a:lnTo>
                  <a:lnTo>
                    <a:pt x="920877" y="576707"/>
                  </a:lnTo>
                  <a:lnTo>
                    <a:pt x="920877" y="562356"/>
                  </a:lnTo>
                  <a:lnTo>
                    <a:pt x="920877" y="548132"/>
                  </a:lnTo>
                  <a:lnTo>
                    <a:pt x="920877" y="156718"/>
                  </a:lnTo>
                  <a:lnTo>
                    <a:pt x="1701736" y="156718"/>
                  </a:lnTo>
                  <a:lnTo>
                    <a:pt x="1702231" y="159156"/>
                  </a:lnTo>
                  <a:lnTo>
                    <a:pt x="1711413" y="172758"/>
                  </a:lnTo>
                  <a:lnTo>
                    <a:pt x="1725015" y="181927"/>
                  </a:lnTo>
                  <a:lnTo>
                    <a:pt x="1741678" y="185293"/>
                  </a:lnTo>
                  <a:lnTo>
                    <a:pt x="1758340" y="181927"/>
                  </a:lnTo>
                  <a:lnTo>
                    <a:pt x="1771992" y="172758"/>
                  </a:lnTo>
                  <a:lnTo>
                    <a:pt x="1781213" y="159156"/>
                  </a:lnTo>
                  <a:lnTo>
                    <a:pt x="1781708" y="156718"/>
                  </a:lnTo>
                  <a:lnTo>
                    <a:pt x="1784604" y="142494"/>
                  </a:lnTo>
                  <a:close/>
                </a:path>
                <a:path w="3333750" h="634364">
                  <a:moveTo>
                    <a:pt x="3333623" y="0"/>
                  </a:moveTo>
                  <a:lnTo>
                    <a:pt x="1999361" y="0"/>
                  </a:lnTo>
                  <a:lnTo>
                    <a:pt x="1858391" y="140970"/>
                  </a:lnTo>
                  <a:lnTo>
                    <a:pt x="1999361" y="281940"/>
                  </a:lnTo>
                  <a:lnTo>
                    <a:pt x="3333623" y="281940"/>
                  </a:lnTo>
                  <a:lnTo>
                    <a:pt x="3333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002524" y="4262627"/>
              <a:ext cx="1475740" cy="281940"/>
            </a:xfrm>
            <a:custGeom>
              <a:avLst/>
              <a:gdLst/>
              <a:ahLst/>
              <a:cxnLst/>
              <a:rect l="l" t="t" r="r" b="b"/>
              <a:pathLst>
                <a:path w="1475740" h="281939">
                  <a:moveTo>
                    <a:pt x="1475231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40"/>
                  </a:lnTo>
                  <a:lnTo>
                    <a:pt x="1475231" y="281940"/>
                  </a:lnTo>
                  <a:lnTo>
                    <a:pt x="147523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165338" y="4265803"/>
            <a:ext cx="12211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5">
                <a:latin typeface="Calibri"/>
                <a:cs typeface="Calibri"/>
              </a:rPr>
              <a:t>Hareket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75405" y="4371340"/>
            <a:ext cx="4553585" cy="686435"/>
            <a:chOff x="3375405" y="4371340"/>
            <a:chExt cx="4553585" cy="686435"/>
          </a:xfrm>
        </p:grpSpPr>
        <p:sp>
          <p:nvSpPr>
            <p:cNvPr id="10" name="object 10"/>
            <p:cNvSpPr/>
            <p:nvPr/>
          </p:nvSpPr>
          <p:spPr>
            <a:xfrm>
              <a:off x="3381756" y="4371340"/>
              <a:ext cx="4547235" cy="686435"/>
            </a:xfrm>
            <a:custGeom>
              <a:avLst/>
              <a:gdLst/>
              <a:ahLst/>
              <a:cxnLst/>
              <a:rect l="l" t="t" r="r" b="b"/>
              <a:pathLst>
                <a:path w="4547234" h="686435">
                  <a:moveTo>
                    <a:pt x="1537716" y="183134"/>
                  </a:moveTo>
                  <a:lnTo>
                    <a:pt x="1396746" y="42164"/>
                  </a:lnTo>
                  <a:lnTo>
                    <a:pt x="0" y="42164"/>
                  </a:lnTo>
                  <a:lnTo>
                    <a:pt x="0" y="324104"/>
                  </a:lnTo>
                  <a:lnTo>
                    <a:pt x="1396746" y="324104"/>
                  </a:lnTo>
                  <a:lnTo>
                    <a:pt x="1537716" y="183134"/>
                  </a:lnTo>
                  <a:close/>
                </a:path>
                <a:path w="4547234" h="686435">
                  <a:moveTo>
                    <a:pt x="2516632" y="614807"/>
                  </a:moveTo>
                  <a:lnTo>
                    <a:pt x="2513723" y="600456"/>
                  </a:lnTo>
                  <a:lnTo>
                    <a:pt x="2511006" y="586981"/>
                  </a:lnTo>
                  <a:lnTo>
                    <a:pt x="2495689" y="564248"/>
                  </a:lnTo>
                  <a:lnTo>
                    <a:pt x="2472956" y="548932"/>
                  </a:lnTo>
                  <a:lnTo>
                    <a:pt x="2445131" y="543306"/>
                  </a:lnTo>
                  <a:lnTo>
                    <a:pt x="2417305" y="548932"/>
                  </a:lnTo>
                  <a:lnTo>
                    <a:pt x="2394623" y="564248"/>
                  </a:lnTo>
                  <a:lnTo>
                    <a:pt x="2379345" y="586981"/>
                  </a:lnTo>
                  <a:lnTo>
                    <a:pt x="2376640" y="600456"/>
                  </a:lnTo>
                  <a:lnTo>
                    <a:pt x="2067052" y="600456"/>
                  </a:lnTo>
                  <a:lnTo>
                    <a:pt x="2067052" y="188214"/>
                  </a:lnTo>
                  <a:lnTo>
                    <a:pt x="2067052" y="173990"/>
                  </a:lnTo>
                  <a:lnTo>
                    <a:pt x="2067052" y="159639"/>
                  </a:lnTo>
                  <a:lnTo>
                    <a:pt x="1700288" y="159639"/>
                  </a:lnTo>
                  <a:lnTo>
                    <a:pt x="1699831" y="157327"/>
                  </a:lnTo>
                  <a:lnTo>
                    <a:pt x="1690649" y="143675"/>
                  </a:lnTo>
                  <a:lnTo>
                    <a:pt x="1677047" y="134454"/>
                  </a:lnTo>
                  <a:lnTo>
                    <a:pt x="1660398" y="131064"/>
                  </a:lnTo>
                  <a:lnTo>
                    <a:pt x="1643722" y="134454"/>
                  </a:lnTo>
                  <a:lnTo>
                    <a:pt x="1630070" y="143675"/>
                  </a:lnTo>
                  <a:lnTo>
                    <a:pt x="1620850" y="157327"/>
                  </a:lnTo>
                  <a:lnTo>
                    <a:pt x="1617472" y="173990"/>
                  </a:lnTo>
                  <a:lnTo>
                    <a:pt x="1620850" y="190652"/>
                  </a:lnTo>
                  <a:lnTo>
                    <a:pt x="1630070" y="204254"/>
                  </a:lnTo>
                  <a:lnTo>
                    <a:pt x="1643722" y="213423"/>
                  </a:lnTo>
                  <a:lnTo>
                    <a:pt x="1660398" y="216789"/>
                  </a:lnTo>
                  <a:lnTo>
                    <a:pt x="1677047" y="213423"/>
                  </a:lnTo>
                  <a:lnTo>
                    <a:pt x="1690649" y="204254"/>
                  </a:lnTo>
                  <a:lnTo>
                    <a:pt x="1699831" y="190652"/>
                  </a:lnTo>
                  <a:lnTo>
                    <a:pt x="1700314" y="188214"/>
                  </a:lnTo>
                  <a:lnTo>
                    <a:pt x="2038477" y="188214"/>
                  </a:lnTo>
                  <a:lnTo>
                    <a:pt x="2038477" y="629031"/>
                  </a:lnTo>
                  <a:lnTo>
                    <a:pt x="2376601" y="629031"/>
                  </a:lnTo>
                  <a:lnTo>
                    <a:pt x="2379345" y="642632"/>
                  </a:lnTo>
                  <a:lnTo>
                    <a:pt x="2394623" y="665314"/>
                  </a:lnTo>
                  <a:lnTo>
                    <a:pt x="2417305" y="680593"/>
                  </a:lnTo>
                  <a:lnTo>
                    <a:pt x="2445131" y="686181"/>
                  </a:lnTo>
                  <a:lnTo>
                    <a:pt x="2472956" y="680593"/>
                  </a:lnTo>
                  <a:lnTo>
                    <a:pt x="2495689" y="665314"/>
                  </a:lnTo>
                  <a:lnTo>
                    <a:pt x="2511006" y="642632"/>
                  </a:lnTo>
                  <a:lnTo>
                    <a:pt x="2513749" y="629031"/>
                  </a:lnTo>
                  <a:lnTo>
                    <a:pt x="2516632" y="614807"/>
                  </a:lnTo>
                  <a:close/>
                </a:path>
                <a:path w="4547234" h="686435">
                  <a:moveTo>
                    <a:pt x="4546981" y="42926"/>
                  </a:moveTo>
                  <a:lnTo>
                    <a:pt x="4544060" y="28575"/>
                  </a:lnTo>
                  <a:lnTo>
                    <a:pt x="4543590" y="26263"/>
                  </a:lnTo>
                  <a:lnTo>
                    <a:pt x="4534370" y="12611"/>
                  </a:lnTo>
                  <a:lnTo>
                    <a:pt x="4520717" y="3390"/>
                  </a:lnTo>
                  <a:lnTo>
                    <a:pt x="4504055" y="0"/>
                  </a:lnTo>
                  <a:lnTo>
                    <a:pt x="4487392" y="3390"/>
                  </a:lnTo>
                  <a:lnTo>
                    <a:pt x="4473791" y="12611"/>
                  </a:lnTo>
                  <a:lnTo>
                    <a:pt x="4464621" y="26263"/>
                  </a:lnTo>
                  <a:lnTo>
                    <a:pt x="4464151" y="28575"/>
                  </a:lnTo>
                  <a:lnTo>
                    <a:pt x="3654679" y="28575"/>
                  </a:lnTo>
                  <a:lnTo>
                    <a:pt x="3654679" y="448564"/>
                  </a:lnTo>
                  <a:lnTo>
                    <a:pt x="2902381" y="448564"/>
                  </a:lnTo>
                  <a:lnTo>
                    <a:pt x="2899651" y="434975"/>
                  </a:lnTo>
                  <a:lnTo>
                    <a:pt x="2884373" y="412292"/>
                  </a:lnTo>
                  <a:lnTo>
                    <a:pt x="2861691" y="397014"/>
                  </a:lnTo>
                  <a:lnTo>
                    <a:pt x="2833878" y="391414"/>
                  </a:lnTo>
                  <a:lnTo>
                    <a:pt x="2806039" y="397014"/>
                  </a:lnTo>
                  <a:lnTo>
                    <a:pt x="2783306" y="412292"/>
                  </a:lnTo>
                  <a:lnTo>
                    <a:pt x="2767990" y="434975"/>
                  </a:lnTo>
                  <a:lnTo>
                    <a:pt x="2762377" y="462788"/>
                  </a:lnTo>
                  <a:lnTo>
                    <a:pt x="2767990" y="490626"/>
                  </a:lnTo>
                  <a:lnTo>
                    <a:pt x="2783306" y="513359"/>
                  </a:lnTo>
                  <a:lnTo>
                    <a:pt x="2806039" y="528675"/>
                  </a:lnTo>
                  <a:lnTo>
                    <a:pt x="2833878" y="534289"/>
                  </a:lnTo>
                  <a:lnTo>
                    <a:pt x="2861691" y="528675"/>
                  </a:lnTo>
                  <a:lnTo>
                    <a:pt x="2884373" y="513359"/>
                  </a:lnTo>
                  <a:lnTo>
                    <a:pt x="2899651" y="490626"/>
                  </a:lnTo>
                  <a:lnTo>
                    <a:pt x="2902356" y="477139"/>
                  </a:lnTo>
                  <a:lnTo>
                    <a:pt x="3683254" y="477139"/>
                  </a:lnTo>
                  <a:lnTo>
                    <a:pt x="3683254" y="462788"/>
                  </a:lnTo>
                  <a:lnTo>
                    <a:pt x="3683254" y="448564"/>
                  </a:lnTo>
                  <a:lnTo>
                    <a:pt x="3683254" y="57150"/>
                  </a:lnTo>
                  <a:lnTo>
                    <a:pt x="4464113" y="57150"/>
                  </a:lnTo>
                  <a:lnTo>
                    <a:pt x="4464609" y="59588"/>
                  </a:lnTo>
                  <a:lnTo>
                    <a:pt x="4473791" y="73190"/>
                  </a:lnTo>
                  <a:lnTo>
                    <a:pt x="4487392" y="82359"/>
                  </a:lnTo>
                  <a:lnTo>
                    <a:pt x="4504055" y="85725"/>
                  </a:lnTo>
                  <a:lnTo>
                    <a:pt x="4520717" y="82359"/>
                  </a:lnTo>
                  <a:lnTo>
                    <a:pt x="4534370" y="73190"/>
                  </a:lnTo>
                  <a:lnTo>
                    <a:pt x="4543590" y="59588"/>
                  </a:lnTo>
                  <a:lnTo>
                    <a:pt x="4544085" y="57150"/>
                  </a:lnTo>
                  <a:lnTo>
                    <a:pt x="4546981" y="429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381755" y="4413504"/>
              <a:ext cx="1537970" cy="281940"/>
            </a:xfrm>
            <a:custGeom>
              <a:avLst/>
              <a:gdLst/>
              <a:ahLst/>
              <a:cxnLst/>
              <a:rect l="l" t="t" r="r" b="b"/>
              <a:pathLst>
                <a:path w="1537970" h="281939">
                  <a:moveTo>
                    <a:pt x="0" y="0"/>
                  </a:moveTo>
                  <a:lnTo>
                    <a:pt x="1396746" y="0"/>
                  </a:lnTo>
                  <a:lnTo>
                    <a:pt x="1537716" y="140970"/>
                  </a:lnTo>
                  <a:lnTo>
                    <a:pt x="1396746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96436" y="4416044"/>
            <a:ext cx="12363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Dolaşım</a:t>
            </a:r>
            <a:r>
              <a:rPr dirty="0" sz="1500" spc="-7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590290" y="2140585"/>
            <a:ext cx="2435860" cy="638175"/>
            <a:chOff x="3590290" y="2140585"/>
            <a:chExt cx="2435860" cy="638175"/>
          </a:xfrm>
        </p:grpSpPr>
        <p:sp>
          <p:nvSpPr>
            <p:cNvPr id="14" name="object 14"/>
            <p:cNvSpPr/>
            <p:nvPr/>
          </p:nvSpPr>
          <p:spPr>
            <a:xfrm>
              <a:off x="3596640" y="2140584"/>
              <a:ext cx="2429510" cy="631825"/>
            </a:xfrm>
            <a:custGeom>
              <a:avLst/>
              <a:gdLst/>
              <a:ahLst/>
              <a:cxnLst/>
              <a:rect l="l" t="t" r="r" b="b"/>
              <a:pathLst>
                <a:path w="2429510" h="631825">
                  <a:moveTo>
                    <a:pt x="1237488" y="490601"/>
                  </a:moveTo>
                  <a:lnTo>
                    <a:pt x="1096518" y="349631"/>
                  </a:lnTo>
                  <a:lnTo>
                    <a:pt x="0" y="349631"/>
                  </a:lnTo>
                  <a:lnTo>
                    <a:pt x="0" y="631571"/>
                  </a:lnTo>
                  <a:lnTo>
                    <a:pt x="1096518" y="631571"/>
                  </a:lnTo>
                  <a:lnTo>
                    <a:pt x="1237488" y="490601"/>
                  </a:lnTo>
                  <a:close/>
                </a:path>
                <a:path w="2429510" h="631825">
                  <a:moveTo>
                    <a:pt x="2429002" y="71501"/>
                  </a:moveTo>
                  <a:lnTo>
                    <a:pt x="2408072" y="20942"/>
                  </a:lnTo>
                  <a:lnTo>
                    <a:pt x="2357628" y="0"/>
                  </a:lnTo>
                  <a:lnTo>
                    <a:pt x="2329789" y="5626"/>
                  </a:lnTo>
                  <a:lnTo>
                    <a:pt x="2307056" y="20942"/>
                  </a:lnTo>
                  <a:lnTo>
                    <a:pt x="2291740" y="43675"/>
                  </a:lnTo>
                  <a:lnTo>
                    <a:pt x="2289022" y="57150"/>
                  </a:lnTo>
                  <a:lnTo>
                    <a:pt x="1826260" y="57150"/>
                  </a:lnTo>
                  <a:lnTo>
                    <a:pt x="1826260" y="477139"/>
                  </a:lnTo>
                  <a:lnTo>
                    <a:pt x="1363510" y="477139"/>
                  </a:lnTo>
                  <a:lnTo>
                    <a:pt x="1363027" y="474713"/>
                  </a:lnTo>
                  <a:lnTo>
                    <a:pt x="1353845" y="461111"/>
                  </a:lnTo>
                  <a:lnTo>
                    <a:pt x="1340243" y="451929"/>
                  </a:lnTo>
                  <a:lnTo>
                    <a:pt x="1323594" y="448564"/>
                  </a:lnTo>
                  <a:lnTo>
                    <a:pt x="1306918" y="451929"/>
                  </a:lnTo>
                  <a:lnTo>
                    <a:pt x="1293266" y="461111"/>
                  </a:lnTo>
                  <a:lnTo>
                    <a:pt x="1284046" y="474713"/>
                  </a:lnTo>
                  <a:lnTo>
                    <a:pt x="1280668" y="491363"/>
                  </a:lnTo>
                  <a:lnTo>
                    <a:pt x="1284046" y="508101"/>
                  </a:lnTo>
                  <a:lnTo>
                    <a:pt x="1293266" y="521741"/>
                  </a:lnTo>
                  <a:lnTo>
                    <a:pt x="1306918" y="530923"/>
                  </a:lnTo>
                  <a:lnTo>
                    <a:pt x="1323594" y="534289"/>
                  </a:lnTo>
                  <a:lnTo>
                    <a:pt x="1340243" y="530923"/>
                  </a:lnTo>
                  <a:lnTo>
                    <a:pt x="1353845" y="521741"/>
                  </a:lnTo>
                  <a:lnTo>
                    <a:pt x="1363027" y="508101"/>
                  </a:lnTo>
                  <a:lnTo>
                    <a:pt x="1363497" y="505714"/>
                  </a:lnTo>
                  <a:lnTo>
                    <a:pt x="1854835" y="505714"/>
                  </a:lnTo>
                  <a:lnTo>
                    <a:pt x="1854835" y="491363"/>
                  </a:lnTo>
                  <a:lnTo>
                    <a:pt x="1854835" y="477139"/>
                  </a:lnTo>
                  <a:lnTo>
                    <a:pt x="1854835" y="85725"/>
                  </a:lnTo>
                  <a:lnTo>
                    <a:pt x="2288984" y="85725"/>
                  </a:lnTo>
                  <a:lnTo>
                    <a:pt x="2291740" y="99326"/>
                  </a:lnTo>
                  <a:lnTo>
                    <a:pt x="2307056" y="122008"/>
                  </a:lnTo>
                  <a:lnTo>
                    <a:pt x="2329789" y="137287"/>
                  </a:lnTo>
                  <a:lnTo>
                    <a:pt x="2357628" y="142875"/>
                  </a:lnTo>
                  <a:lnTo>
                    <a:pt x="2385377" y="137287"/>
                  </a:lnTo>
                  <a:lnTo>
                    <a:pt x="2408072" y="122008"/>
                  </a:lnTo>
                  <a:lnTo>
                    <a:pt x="2423376" y="99326"/>
                  </a:lnTo>
                  <a:lnTo>
                    <a:pt x="2426119" y="85725"/>
                  </a:lnTo>
                  <a:lnTo>
                    <a:pt x="2429002" y="71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596640" y="2490216"/>
              <a:ext cx="1237615" cy="281940"/>
            </a:xfrm>
            <a:custGeom>
              <a:avLst/>
              <a:gdLst/>
              <a:ahLst/>
              <a:cxnLst/>
              <a:rect l="l" t="t" r="r" b="b"/>
              <a:pathLst>
                <a:path w="1237614" h="281939">
                  <a:moveTo>
                    <a:pt x="0" y="0"/>
                  </a:moveTo>
                  <a:lnTo>
                    <a:pt x="1096518" y="0"/>
                  </a:lnTo>
                  <a:lnTo>
                    <a:pt x="1237488" y="140970"/>
                  </a:lnTo>
                  <a:lnTo>
                    <a:pt x="1096518" y="281939"/>
                  </a:lnTo>
                  <a:lnTo>
                    <a:pt x="0" y="2819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702558" y="2492755"/>
            <a:ext cx="9556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Sinir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44133" y="2735326"/>
            <a:ext cx="2856865" cy="294640"/>
            <a:chOff x="6144133" y="2735326"/>
            <a:chExt cx="2856865" cy="294640"/>
          </a:xfrm>
        </p:grpSpPr>
        <p:sp>
          <p:nvSpPr>
            <p:cNvPr id="18" name="object 18"/>
            <p:cNvSpPr/>
            <p:nvPr/>
          </p:nvSpPr>
          <p:spPr>
            <a:xfrm>
              <a:off x="6144133" y="2741675"/>
              <a:ext cx="2850515" cy="281940"/>
            </a:xfrm>
            <a:custGeom>
              <a:avLst/>
              <a:gdLst/>
              <a:ahLst/>
              <a:cxnLst/>
              <a:rect l="l" t="t" r="r" b="b"/>
              <a:pathLst>
                <a:path w="2850515" h="281939">
                  <a:moveTo>
                    <a:pt x="1234059" y="140970"/>
                  </a:moveTo>
                  <a:lnTo>
                    <a:pt x="1207858" y="101434"/>
                  </a:lnTo>
                  <a:lnTo>
                    <a:pt x="1191133" y="98044"/>
                  </a:lnTo>
                  <a:lnTo>
                    <a:pt x="1174470" y="101434"/>
                  </a:lnTo>
                  <a:lnTo>
                    <a:pt x="1160868" y="110655"/>
                  </a:lnTo>
                  <a:lnTo>
                    <a:pt x="1151699" y="124307"/>
                  </a:lnTo>
                  <a:lnTo>
                    <a:pt x="1151229" y="126619"/>
                  </a:lnTo>
                  <a:lnTo>
                    <a:pt x="617093" y="126619"/>
                  </a:lnTo>
                  <a:lnTo>
                    <a:pt x="617093" y="192786"/>
                  </a:lnTo>
                  <a:lnTo>
                    <a:pt x="139979" y="192786"/>
                  </a:lnTo>
                  <a:lnTo>
                    <a:pt x="137274" y="179311"/>
                  </a:lnTo>
                  <a:lnTo>
                    <a:pt x="121996" y="156578"/>
                  </a:lnTo>
                  <a:lnTo>
                    <a:pt x="99314" y="141262"/>
                  </a:lnTo>
                  <a:lnTo>
                    <a:pt x="71501" y="135636"/>
                  </a:lnTo>
                  <a:lnTo>
                    <a:pt x="43662" y="141262"/>
                  </a:lnTo>
                  <a:lnTo>
                    <a:pt x="20929" y="156578"/>
                  </a:lnTo>
                  <a:lnTo>
                    <a:pt x="5613" y="179311"/>
                  </a:lnTo>
                  <a:lnTo>
                    <a:pt x="0" y="207137"/>
                  </a:lnTo>
                  <a:lnTo>
                    <a:pt x="5613" y="234962"/>
                  </a:lnTo>
                  <a:lnTo>
                    <a:pt x="20929" y="257644"/>
                  </a:lnTo>
                  <a:lnTo>
                    <a:pt x="43662" y="272923"/>
                  </a:lnTo>
                  <a:lnTo>
                    <a:pt x="71501" y="278511"/>
                  </a:lnTo>
                  <a:lnTo>
                    <a:pt x="99314" y="272923"/>
                  </a:lnTo>
                  <a:lnTo>
                    <a:pt x="121996" y="257644"/>
                  </a:lnTo>
                  <a:lnTo>
                    <a:pt x="137274" y="234962"/>
                  </a:lnTo>
                  <a:lnTo>
                    <a:pt x="140004" y="221361"/>
                  </a:lnTo>
                  <a:lnTo>
                    <a:pt x="645668" y="221361"/>
                  </a:lnTo>
                  <a:lnTo>
                    <a:pt x="645668" y="207137"/>
                  </a:lnTo>
                  <a:lnTo>
                    <a:pt x="645668" y="192786"/>
                  </a:lnTo>
                  <a:lnTo>
                    <a:pt x="645668" y="155194"/>
                  </a:lnTo>
                  <a:lnTo>
                    <a:pt x="1151204" y="155194"/>
                  </a:lnTo>
                  <a:lnTo>
                    <a:pt x="1151699" y="157632"/>
                  </a:lnTo>
                  <a:lnTo>
                    <a:pt x="1160868" y="171234"/>
                  </a:lnTo>
                  <a:lnTo>
                    <a:pt x="1174470" y="180416"/>
                  </a:lnTo>
                  <a:lnTo>
                    <a:pt x="1191133" y="183769"/>
                  </a:lnTo>
                  <a:lnTo>
                    <a:pt x="1207858" y="180416"/>
                  </a:lnTo>
                  <a:lnTo>
                    <a:pt x="1221498" y="171234"/>
                  </a:lnTo>
                  <a:lnTo>
                    <a:pt x="1230680" y="157632"/>
                  </a:lnTo>
                  <a:lnTo>
                    <a:pt x="1231176" y="155194"/>
                  </a:lnTo>
                  <a:lnTo>
                    <a:pt x="1234059" y="140970"/>
                  </a:lnTo>
                  <a:close/>
                </a:path>
                <a:path w="2850515" h="281939">
                  <a:moveTo>
                    <a:pt x="2850515" y="0"/>
                  </a:moveTo>
                  <a:lnTo>
                    <a:pt x="1401953" y="0"/>
                  </a:lnTo>
                  <a:lnTo>
                    <a:pt x="1260983" y="140970"/>
                  </a:lnTo>
                  <a:lnTo>
                    <a:pt x="1401953" y="281940"/>
                  </a:lnTo>
                  <a:lnTo>
                    <a:pt x="2850515" y="281940"/>
                  </a:lnTo>
                  <a:lnTo>
                    <a:pt x="285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405116" y="2741676"/>
              <a:ext cx="1590040" cy="281940"/>
            </a:xfrm>
            <a:custGeom>
              <a:avLst/>
              <a:gdLst/>
              <a:ahLst/>
              <a:cxnLst/>
              <a:rect l="l" t="t" r="r" b="b"/>
              <a:pathLst>
                <a:path w="1590040" h="281939">
                  <a:moveTo>
                    <a:pt x="1589531" y="0"/>
                  </a:moveTo>
                  <a:lnTo>
                    <a:pt x="140969" y="0"/>
                  </a:lnTo>
                  <a:lnTo>
                    <a:pt x="0" y="140970"/>
                  </a:lnTo>
                  <a:lnTo>
                    <a:pt x="140969" y="281939"/>
                  </a:lnTo>
                  <a:lnTo>
                    <a:pt x="1589531" y="281939"/>
                  </a:lnTo>
                  <a:lnTo>
                    <a:pt x="158953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586218" y="2743961"/>
            <a:ext cx="129730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Solunum</a:t>
            </a:r>
            <a:r>
              <a:rPr dirty="0" sz="1500" spc="-7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25260" y="3379978"/>
            <a:ext cx="3728720" cy="471170"/>
            <a:chOff x="6025260" y="3379978"/>
            <a:chExt cx="3728720" cy="471170"/>
          </a:xfrm>
        </p:grpSpPr>
        <p:sp>
          <p:nvSpPr>
            <p:cNvPr id="22" name="object 22"/>
            <p:cNvSpPr/>
            <p:nvPr/>
          </p:nvSpPr>
          <p:spPr>
            <a:xfrm>
              <a:off x="6025261" y="3386328"/>
              <a:ext cx="3722370" cy="464820"/>
            </a:xfrm>
            <a:custGeom>
              <a:avLst/>
              <a:gdLst/>
              <a:ahLst/>
              <a:cxnLst/>
              <a:rect l="l" t="t" r="r" b="b"/>
              <a:pathLst>
                <a:path w="3722370" h="464820">
                  <a:moveTo>
                    <a:pt x="2098548" y="140970"/>
                  </a:moveTo>
                  <a:lnTo>
                    <a:pt x="2072347" y="101434"/>
                  </a:lnTo>
                  <a:lnTo>
                    <a:pt x="2055622" y="98044"/>
                  </a:lnTo>
                  <a:lnTo>
                    <a:pt x="2038959" y="101434"/>
                  </a:lnTo>
                  <a:lnTo>
                    <a:pt x="2025357" y="110655"/>
                  </a:lnTo>
                  <a:lnTo>
                    <a:pt x="2016188" y="124307"/>
                  </a:lnTo>
                  <a:lnTo>
                    <a:pt x="2015718" y="126619"/>
                  </a:lnTo>
                  <a:lnTo>
                    <a:pt x="1049274" y="126619"/>
                  </a:lnTo>
                  <a:lnTo>
                    <a:pt x="1049274" y="378587"/>
                  </a:lnTo>
                  <a:lnTo>
                    <a:pt x="139979" y="378587"/>
                  </a:lnTo>
                  <a:lnTo>
                    <a:pt x="137274" y="365112"/>
                  </a:lnTo>
                  <a:lnTo>
                    <a:pt x="121996" y="342379"/>
                  </a:lnTo>
                  <a:lnTo>
                    <a:pt x="99314" y="327063"/>
                  </a:lnTo>
                  <a:lnTo>
                    <a:pt x="71501" y="321437"/>
                  </a:lnTo>
                  <a:lnTo>
                    <a:pt x="43662" y="327063"/>
                  </a:lnTo>
                  <a:lnTo>
                    <a:pt x="20929" y="342379"/>
                  </a:lnTo>
                  <a:lnTo>
                    <a:pt x="5613" y="365112"/>
                  </a:lnTo>
                  <a:lnTo>
                    <a:pt x="0" y="392938"/>
                  </a:lnTo>
                  <a:lnTo>
                    <a:pt x="5613" y="420700"/>
                  </a:lnTo>
                  <a:lnTo>
                    <a:pt x="20929" y="443395"/>
                  </a:lnTo>
                  <a:lnTo>
                    <a:pt x="43662" y="458698"/>
                  </a:lnTo>
                  <a:lnTo>
                    <a:pt x="71501" y="464312"/>
                  </a:lnTo>
                  <a:lnTo>
                    <a:pt x="99314" y="458698"/>
                  </a:lnTo>
                  <a:lnTo>
                    <a:pt x="121996" y="443395"/>
                  </a:lnTo>
                  <a:lnTo>
                    <a:pt x="137274" y="420700"/>
                  </a:lnTo>
                  <a:lnTo>
                    <a:pt x="140004" y="407162"/>
                  </a:lnTo>
                  <a:lnTo>
                    <a:pt x="1077849" y="407162"/>
                  </a:lnTo>
                  <a:lnTo>
                    <a:pt x="1077849" y="392938"/>
                  </a:lnTo>
                  <a:lnTo>
                    <a:pt x="1077849" y="378587"/>
                  </a:lnTo>
                  <a:lnTo>
                    <a:pt x="1077849" y="155194"/>
                  </a:lnTo>
                  <a:lnTo>
                    <a:pt x="2015693" y="155194"/>
                  </a:lnTo>
                  <a:lnTo>
                    <a:pt x="2016188" y="157632"/>
                  </a:lnTo>
                  <a:lnTo>
                    <a:pt x="2025357" y="171234"/>
                  </a:lnTo>
                  <a:lnTo>
                    <a:pt x="2038959" y="180416"/>
                  </a:lnTo>
                  <a:lnTo>
                    <a:pt x="2055622" y="183769"/>
                  </a:lnTo>
                  <a:lnTo>
                    <a:pt x="2072347" y="180416"/>
                  </a:lnTo>
                  <a:lnTo>
                    <a:pt x="2085987" y="171234"/>
                  </a:lnTo>
                  <a:lnTo>
                    <a:pt x="2095169" y="157632"/>
                  </a:lnTo>
                  <a:lnTo>
                    <a:pt x="2095665" y="155194"/>
                  </a:lnTo>
                  <a:lnTo>
                    <a:pt x="2098548" y="140970"/>
                  </a:lnTo>
                  <a:close/>
                </a:path>
                <a:path w="3722370" h="464820">
                  <a:moveTo>
                    <a:pt x="3722243" y="0"/>
                  </a:moveTo>
                  <a:lnTo>
                    <a:pt x="2273681" y="0"/>
                  </a:lnTo>
                  <a:lnTo>
                    <a:pt x="2132711" y="140970"/>
                  </a:lnTo>
                  <a:lnTo>
                    <a:pt x="2273681" y="281940"/>
                  </a:lnTo>
                  <a:lnTo>
                    <a:pt x="3722243" y="281940"/>
                  </a:lnTo>
                  <a:lnTo>
                    <a:pt x="3722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157971" y="3386328"/>
              <a:ext cx="1590040" cy="281940"/>
            </a:xfrm>
            <a:custGeom>
              <a:avLst/>
              <a:gdLst/>
              <a:ahLst/>
              <a:cxnLst/>
              <a:rect l="l" t="t" r="r" b="b"/>
              <a:pathLst>
                <a:path w="1590040" h="281939">
                  <a:moveTo>
                    <a:pt x="1589531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40"/>
                  </a:lnTo>
                  <a:lnTo>
                    <a:pt x="1589531" y="281940"/>
                  </a:lnTo>
                  <a:lnTo>
                    <a:pt x="158953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345169" y="3388614"/>
            <a:ext cx="12865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Boşaltım</a:t>
            </a:r>
            <a:r>
              <a:rPr dirty="0" sz="1500" spc="-8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01670" y="3472941"/>
            <a:ext cx="2823845" cy="294640"/>
            <a:chOff x="3201670" y="3472941"/>
            <a:chExt cx="2823845" cy="294640"/>
          </a:xfrm>
        </p:grpSpPr>
        <p:sp>
          <p:nvSpPr>
            <p:cNvPr id="26" name="object 26"/>
            <p:cNvSpPr/>
            <p:nvPr/>
          </p:nvSpPr>
          <p:spPr>
            <a:xfrm>
              <a:off x="3208020" y="3479291"/>
              <a:ext cx="2817495" cy="281940"/>
            </a:xfrm>
            <a:custGeom>
              <a:avLst/>
              <a:gdLst/>
              <a:ahLst/>
              <a:cxnLst/>
              <a:rect l="l" t="t" r="r" b="b"/>
              <a:pathLst>
                <a:path w="2817495" h="281939">
                  <a:moveTo>
                    <a:pt x="1527048" y="140970"/>
                  </a:moveTo>
                  <a:lnTo>
                    <a:pt x="1386078" y="0"/>
                  </a:lnTo>
                  <a:lnTo>
                    <a:pt x="0" y="0"/>
                  </a:lnTo>
                  <a:lnTo>
                    <a:pt x="0" y="281940"/>
                  </a:lnTo>
                  <a:lnTo>
                    <a:pt x="1386078" y="281940"/>
                  </a:lnTo>
                  <a:lnTo>
                    <a:pt x="1527048" y="140970"/>
                  </a:lnTo>
                  <a:close/>
                </a:path>
                <a:path w="2817495" h="281939">
                  <a:moveTo>
                    <a:pt x="2817368" y="179705"/>
                  </a:moveTo>
                  <a:lnTo>
                    <a:pt x="2814459" y="165354"/>
                  </a:lnTo>
                  <a:lnTo>
                    <a:pt x="2811742" y="151879"/>
                  </a:lnTo>
                  <a:lnTo>
                    <a:pt x="2796425" y="129146"/>
                  </a:lnTo>
                  <a:lnTo>
                    <a:pt x="2773692" y="113830"/>
                  </a:lnTo>
                  <a:lnTo>
                    <a:pt x="2745867" y="108216"/>
                  </a:lnTo>
                  <a:lnTo>
                    <a:pt x="2718104" y="113830"/>
                  </a:lnTo>
                  <a:lnTo>
                    <a:pt x="2695410" y="129146"/>
                  </a:lnTo>
                  <a:lnTo>
                    <a:pt x="2680106" y="151879"/>
                  </a:lnTo>
                  <a:lnTo>
                    <a:pt x="2677376" y="165354"/>
                  </a:lnTo>
                  <a:lnTo>
                    <a:pt x="2189988" y="165354"/>
                  </a:lnTo>
                  <a:lnTo>
                    <a:pt x="2189988" y="155194"/>
                  </a:lnTo>
                  <a:lnTo>
                    <a:pt x="2189988" y="140970"/>
                  </a:lnTo>
                  <a:lnTo>
                    <a:pt x="2189988" y="126619"/>
                  </a:lnTo>
                  <a:lnTo>
                    <a:pt x="1645424" y="126619"/>
                  </a:lnTo>
                  <a:lnTo>
                    <a:pt x="1644967" y="124307"/>
                  </a:lnTo>
                  <a:lnTo>
                    <a:pt x="1635785" y="110655"/>
                  </a:lnTo>
                  <a:lnTo>
                    <a:pt x="1622183" y="101434"/>
                  </a:lnTo>
                  <a:lnTo>
                    <a:pt x="1605534" y="98044"/>
                  </a:lnTo>
                  <a:lnTo>
                    <a:pt x="1588858" y="101434"/>
                  </a:lnTo>
                  <a:lnTo>
                    <a:pt x="1575206" y="110655"/>
                  </a:lnTo>
                  <a:lnTo>
                    <a:pt x="1565986" y="124307"/>
                  </a:lnTo>
                  <a:lnTo>
                    <a:pt x="1562608" y="140970"/>
                  </a:lnTo>
                  <a:lnTo>
                    <a:pt x="1565986" y="157632"/>
                  </a:lnTo>
                  <a:lnTo>
                    <a:pt x="1575206" y="171234"/>
                  </a:lnTo>
                  <a:lnTo>
                    <a:pt x="1588858" y="180403"/>
                  </a:lnTo>
                  <a:lnTo>
                    <a:pt x="1605534" y="183769"/>
                  </a:lnTo>
                  <a:lnTo>
                    <a:pt x="1622183" y="180403"/>
                  </a:lnTo>
                  <a:lnTo>
                    <a:pt x="1635785" y="171234"/>
                  </a:lnTo>
                  <a:lnTo>
                    <a:pt x="1644967" y="157632"/>
                  </a:lnTo>
                  <a:lnTo>
                    <a:pt x="1645450" y="155194"/>
                  </a:lnTo>
                  <a:lnTo>
                    <a:pt x="2161413" y="155194"/>
                  </a:lnTo>
                  <a:lnTo>
                    <a:pt x="2161413" y="193929"/>
                  </a:lnTo>
                  <a:lnTo>
                    <a:pt x="2677363" y="193929"/>
                  </a:lnTo>
                  <a:lnTo>
                    <a:pt x="2680106" y="207467"/>
                  </a:lnTo>
                  <a:lnTo>
                    <a:pt x="2695410" y="230162"/>
                  </a:lnTo>
                  <a:lnTo>
                    <a:pt x="2718104" y="245465"/>
                  </a:lnTo>
                  <a:lnTo>
                    <a:pt x="2745867" y="251079"/>
                  </a:lnTo>
                  <a:lnTo>
                    <a:pt x="2773692" y="245465"/>
                  </a:lnTo>
                  <a:lnTo>
                    <a:pt x="2796425" y="230162"/>
                  </a:lnTo>
                  <a:lnTo>
                    <a:pt x="2811742" y="207467"/>
                  </a:lnTo>
                  <a:lnTo>
                    <a:pt x="2814485" y="193929"/>
                  </a:lnTo>
                  <a:lnTo>
                    <a:pt x="2817368" y="1797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208020" y="3479291"/>
              <a:ext cx="1527175" cy="281940"/>
            </a:xfrm>
            <a:custGeom>
              <a:avLst/>
              <a:gdLst/>
              <a:ahLst/>
              <a:cxnLst/>
              <a:rect l="l" t="t" r="r" b="b"/>
              <a:pathLst>
                <a:path w="1527175" h="281939">
                  <a:moveTo>
                    <a:pt x="0" y="0"/>
                  </a:moveTo>
                  <a:lnTo>
                    <a:pt x="1386078" y="0"/>
                  </a:lnTo>
                  <a:lnTo>
                    <a:pt x="1527047" y="140970"/>
                  </a:lnTo>
                  <a:lnTo>
                    <a:pt x="1386078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309873" y="3481578"/>
            <a:ext cx="125285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Sindirim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sistemi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1967483" y="297179"/>
            <a:ext cx="8258809" cy="520065"/>
            <a:chOff x="1967483" y="297179"/>
            <a:chExt cx="8258809" cy="520065"/>
          </a:xfrm>
        </p:grpSpPr>
        <p:sp>
          <p:nvSpPr>
            <p:cNvPr id="40" name="object 40"/>
            <p:cNvSpPr/>
            <p:nvPr/>
          </p:nvSpPr>
          <p:spPr>
            <a:xfrm>
              <a:off x="1986533" y="316229"/>
              <a:ext cx="8220709" cy="481965"/>
            </a:xfrm>
            <a:custGeom>
              <a:avLst/>
              <a:gdLst/>
              <a:ahLst/>
              <a:cxnLst/>
              <a:rect l="l" t="t" r="r" b="b"/>
              <a:pathLst>
                <a:path w="8220709" h="481965">
                  <a:moveTo>
                    <a:pt x="8220456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8220456" y="481584"/>
                  </a:lnTo>
                  <a:lnTo>
                    <a:pt x="8220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986533" y="316229"/>
              <a:ext cx="8220709" cy="481965"/>
            </a:xfrm>
            <a:custGeom>
              <a:avLst/>
              <a:gdLst/>
              <a:ahLst/>
              <a:cxnLst/>
              <a:rect l="l" t="t" r="r" b="b"/>
              <a:pathLst>
                <a:path w="8220709" h="481965">
                  <a:moveTo>
                    <a:pt x="0" y="481584"/>
                  </a:moveTo>
                  <a:lnTo>
                    <a:pt x="8220456" y="481584"/>
                  </a:lnTo>
                  <a:lnTo>
                    <a:pt x="8220456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104770" y="431038"/>
            <a:ext cx="79825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İLKYARDIMCININ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BİLMESİ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GEREKENLER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VÜCUDU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OLUŞTURAN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SİSTEMLER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NELERDİR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76415"/>
            <a:chOff x="0" y="0"/>
            <a:chExt cx="12192000" cy="6876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762" y="761"/>
              <a:ext cx="1270" cy="2102485"/>
            </a:xfrm>
            <a:custGeom>
              <a:avLst/>
              <a:gdLst/>
              <a:ahLst/>
              <a:cxnLst/>
              <a:rect l="l" t="t" r="r" b="b"/>
              <a:pathLst>
                <a:path w="1270" h="2102485">
                  <a:moveTo>
                    <a:pt x="0" y="2102231"/>
                  </a:moveTo>
                  <a:lnTo>
                    <a:pt x="88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1871" y="2103119"/>
              <a:ext cx="2046731" cy="39578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3527" y="4084319"/>
              <a:ext cx="4661535" cy="611505"/>
            </a:xfrm>
            <a:custGeom>
              <a:avLst/>
              <a:gdLst/>
              <a:ahLst/>
              <a:cxnLst/>
              <a:rect l="l" t="t" r="r" b="b"/>
              <a:pathLst>
                <a:path w="4661535" h="611504">
                  <a:moveTo>
                    <a:pt x="3265944" y="470154"/>
                  </a:moveTo>
                  <a:lnTo>
                    <a:pt x="3124974" y="329184"/>
                  </a:lnTo>
                  <a:lnTo>
                    <a:pt x="0" y="329184"/>
                  </a:lnTo>
                  <a:lnTo>
                    <a:pt x="0" y="611124"/>
                  </a:lnTo>
                  <a:lnTo>
                    <a:pt x="3124974" y="611124"/>
                  </a:lnTo>
                  <a:lnTo>
                    <a:pt x="3265944" y="470154"/>
                  </a:lnTo>
                  <a:close/>
                </a:path>
                <a:path w="4661535" h="611504">
                  <a:moveTo>
                    <a:pt x="3425964" y="453517"/>
                  </a:moveTo>
                  <a:lnTo>
                    <a:pt x="3424682" y="453517"/>
                  </a:lnTo>
                  <a:lnTo>
                    <a:pt x="3422967" y="445020"/>
                  </a:lnTo>
                  <a:lnTo>
                    <a:pt x="3414814" y="432917"/>
                  </a:lnTo>
                  <a:lnTo>
                    <a:pt x="3402711" y="424764"/>
                  </a:lnTo>
                  <a:lnTo>
                    <a:pt x="3387864" y="421767"/>
                  </a:lnTo>
                  <a:lnTo>
                    <a:pt x="3373005" y="424764"/>
                  </a:lnTo>
                  <a:lnTo>
                    <a:pt x="3360902" y="432917"/>
                  </a:lnTo>
                  <a:lnTo>
                    <a:pt x="3352749" y="445020"/>
                  </a:lnTo>
                  <a:lnTo>
                    <a:pt x="3349764" y="459867"/>
                  </a:lnTo>
                  <a:lnTo>
                    <a:pt x="3352749" y="474662"/>
                  </a:lnTo>
                  <a:lnTo>
                    <a:pt x="3360902" y="486778"/>
                  </a:lnTo>
                  <a:lnTo>
                    <a:pt x="3373005" y="494969"/>
                  </a:lnTo>
                  <a:lnTo>
                    <a:pt x="3387864" y="497967"/>
                  </a:lnTo>
                  <a:lnTo>
                    <a:pt x="3402711" y="494969"/>
                  </a:lnTo>
                  <a:lnTo>
                    <a:pt x="3414814" y="486778"/>
                  </a:lnTo>
                  <a:lnTo>
                    <a:pt x="3422967" y="474662"/>
                  </a:lnTo>
                  <a:lnTo>
                    <a:pt x="3424669" y="466217"/>
                  </a:lnTo>
                  <a:lnTo>
                    <a:pt x="3425964" y="466217"/>
                  </a:lnTo>
                  <a:lnTo>
                    <a:pt x="3425964" y="459867"/>
                  </a:lnTo>
                  <a:lnTo>
                    <a:pt x="3425964" y="453517"/>
                  </a:lnTo>
                  <a:close/>
                </a:path>
                <a:path w="4661535" h="611504">
                  <a:moveTo>
                    <a:pt x="3451364" y="453517"/>
                  </a:moveTo>
                  <a:lnTo>
                    <a:pt x="3438664" y="453517"/>
                  </a:lnTo>
                  <a:lnTo>
                    <a:pt x="3438664" y="466217"/>
                  </a:lnTo>
                  <a:lnTo>
                    <a:pt x="3451364" y="466217"/>
                  </a:lnTo>
                  <a:lnTo>
                    <a:pt x="3451364" y="453517"/>
                  </a:lnTo>
                  <a:close/>
                </a:path>
                <a:path w="4661535" h="611504">
                  <a:moveTo>
                    <a:pt x="3476764" y="453517"/>
                  </a:moveTo>
                  <a:lnTo>
                    <a:pt x="3464064" y="453517"/>
                  </a:lnTo>
                  <a:lnTo>
                    <a:pt x="3464064" y="466217"/>
                  </a:lnTo>
                  <a:lnTo>
                    <a:pt x="3476764" y="466217"/>
                  </a:lnTo>
                  <a:lnTo>
                    <a:pt x="3476764" y="453517"/>
                  </a:lnTo>
                  <a:close/>
                </a:path>
                <a:path w="4661535" h="611504">
                  <a:moveTo>
                    <a:pt x="3502164" y="453517"/>
                  </a:moveTo>
                  <a:lnTo>
                    <a:pt x="3489464" y="453517"/>
                  </a:lnTo>
                  <a:lnTo>
                    <a:pt x="3489464" y="466217"/>
                  </a:lnTo>
                  <a:lnTo>
                    <a:pt x="3502164" y="466217"/>
                  </a:lnTo>
                  <a:lnTo>
                    <a:pt x="3502164" y="453517"/>
                  </a:lnTo>
                  <a:close/>
                </a:path>
                <a:path w="4661535" h="611504">
                  <a:moveTo>
                    <a:pt x="3527564" y="453517"/>
                  </a:moveTo>
                  <a:lnTo>
                    <a:pt x="3514864" y="453517"/>
                  </a:lnTo>
                  <a:lnTo>
                    <a:pt x="3514864" y="466217"/>
                  </a:lnTo>
                  <a:lnTo>
                    <a:pt x="3527564" y="466217"/>
                  </a:lnTo>
                  <a:lnTo>
                    <a:pt x="3527564" y="453517"/>
                  </a:lnTo>
                  <a:close/>
                </a:path>
                <a:path w="4661535" h="611504">
                  <a:moveTo>
                    <a:pt x="3552964" y="453517"/>
                  </a:moveTo>
                  <a:lnTo>
                    <a:pt x="3540264" y="453517"/>
                  </a:lnTo>
                  <a:lnTo>
                    <a:pt x="3540264" y="466217"/>
                  </a:lnTo>
                  <a:lnTo>
                    <a:pt x="3552964" y="466217"/>
                  </a:lnTo>
                  <a:lnTo>
                    <a:pt x="3552964" y="453517"/>
                  </a:lnTo>
                  <a:close/>
                </a:path>
                <a:path w="4661535" h="611504">
                  <a:moveTo>
                    <a:pt x="3578364" y="453517"/>
                  </a:moveTo>
                  <a:lnTo>
                    <a:pt x="3565664" y="453517"/>
                  </a:lnTo>
                  <a:lnTo>
                    <a:pt x="3565664" y="466217"/>
                  </a:lnTo>
                  <a:lnTo>
                    <a:pt x="3578364" y="466217"/>
                  </a:lnTo>
                  <a:lnTo>
                    <a:pt x="3578364" y="453517"/>
                  </a:lnTo>
                  <a:close/>
                </a:path>
                <a:path w="4661535" h="611504">
                  <a:moveTo>
                    <a:pt x="3603764" y="453517"/>
                  </a:moveTo>
                  <a:lnTo>
                    <a:pt x="3591064" y="453517"/>
                  </a:lnTo>
                  <a:lnTo>
                    <a:pt x="3591064" y="466217"/>
                  </a:lnTo>
                  <a:lnTo>
                    <a:pt x="3603764" y="466217"/>
                  </a:lnTo>
                  <a:lnTo>
                    <a:pt x="3603764" y="453517"/>
                  </a:lnTo>
                  <a:close/>
                </a:path>
                <a:path w="4661535" h="611504">
                  <a:moveTo>
                    <a:pt x="3629164" y="453517"/>
                  </a:moveTo>
                  <a:lnTo>
                    <a:pt x="3616464" y="453517"/>
                  </a:lnTo>
                  <a:lnTo>
                    <a:pt x="3616464" y="466217"/>
                  </a:lnTo>
                  <a:lnTo>
                    <a:pt x="3629164" y="466217"/>
                  </a:lnTo>
                  <a:lnTo>
                    <a:pt x="3629164" y="453517"/>
                  </a:lnTo>
                  <a:close/>
                </a:path>
                <a:path w="4661535" h="611504">
                  <a:moveTo>
                    <a:pt x="3654564" y="453517"/>
                  </a:moveTo>
                  <a:lnTo>
                    <a:pt x="3641864" y="453517"/>
                  </a:lnTo>
                  <a:lnTo>
                    <a:pt x="3641864" y="466217"/>
                  </a:lnTo>
                  <a:lnTo>
                    <a:pt x="3654564" y="466217"/>
                  </a:lnTo>
                  <a:lnTo>
                    <a:pt x="3654564" y="453517"/>
                  </a:lnTo>
                  <a:close/>
                </a:path>
                <a:path w="4661535" h="611504">
                  <a:moveTo>
                    <a:pt x="3679964" y="453517"/>
                  </a:moveTo>
                  <a:lnTo>
                    <a:pt x="3667264" y="453517"/>
                  </a:lnTo>
                  <a:lnTo>
                    <a:pt x="3667264" y="466217"/>
                  </a:lnTo>
                  <a:lnTo>
                    <a:pt x="3679964" y="466217"/>
                  </a:lnTo>
                  <a:lnTo>
                    <a:pt x="3679964" y="453517"/>
                  </a:lnTo>
                  <a:close/>
                </a:path>
                <a:path w="4661535" h="611504">
                  <a:moveTo>
                    <a:pt x="3705364" y="453517"/>
                  </a:moveTo>
                  <a:lnTo>
                    <a:pt x="3692664" y="453517"/>
                  </a:lnTo>
                  <a:lnTo>
                    <a:pt x="3692664" y="466217"/>
                  </a:lnTo>
                  <a:lnTo>
                    <a:pt x="3705364" y="466217"/>
                  </a:lnTo>
                  <a:lnTo>
                    <a:pt x="3705364" y="453517"/>
                  </a:lnTo>
                  <a:close/>
                </a:path>
                <a:path w="4661535" h="611504">
                  <a:moveTo>
                    <a:pt x="3730764" y="453517"/>
                  </a:moveTo>
                  <a:lnTo>
                    <a:pt x="3718064" y="453517"/>
                  </a:lnTo>
                  <a:lnTo>
                    <a:pt x="3718064" y="466217"/>
                  </a:lnTo>
                  <a:lnTo>
                    <a:pt x="3730764" y="466217"/>
                  </a:lnTo>
                  <a:lnTo>
                    <a:pt x="3730764" y="453517"/>
                  </a:lnTo>
                  <a:close/>
                </a:path>
                <a:path w="4661535" h="611504">
                  <a:moveTo>
                    <a:pt x="3756164" y="453517"/>
                  </a:moveTo>
                  <a:lnTo>
                    <a:pt x="3743464" y="453517"/>
                  </a:lnTo>
                  <a:lnTo>
                    <a:pt x="3743464" y="466217"/>
                  </a:lnTo>
                  <a:lnTo>
                    <a:pt x="3756164" y="466217"/>
                  </a:lnTo>
                  <a:lnTo>
                    <a:pt x="3756164" y="453517"/>
                  </a:lnTo>
                  <a:close/>
                </a:path>
                <a:path w="4661535" h="611504">
                  <a:moveTo>
                    <a:pt x="3781564" y="453517"/>
                  </a:moveTo>
                  <a:lnTo>
                    <a:pt x="3768864" y="453517"/>
                  </a:lnTo>
                  <a:lnTo>
                    <a:pt x="3768864" y="466217"/>
                  </a:lnTo>
                  <a:lnTo>
                    <a:pt x="3781564" y="466217"/>
                  </a:lnTo>
                  <a:lnTo>
                    <a:pt x="3781564" y="453517"/>
                  </a:lnTo>
                  <a:close/>
                </a:path>
                <a:path w="4661535" h="611504">
                  <a:moveTo>
                    <a:pt x="3806964" y="453517"/>
                  </a:moveTo>
                  <a:lnTo>
                    <a:pt x="3794264" y="453517"/>
                  </a:lnTo>
                  <a:lnTo>
                    <a:pt x="3794264" y="466217"/>
                  </a:lnTo>
                  <a:lnTo>
                    <a:pt x="3806964" y="466217"/>
                  </a:lnTo>
                  <a:lnTo>
                    <a:pt x="3806964" y="453517"/>
                  </a:lnTo>
                  <a:close/>
                </a:path>
                <a:path w="4661535" h="611504">
                  <a:moveTo>
                    <a:pt x="3832364" y="453517"/>
                  </a:moveTo>
                  <a:lnTo>
                    <a:pt x="3819664" y="453517"/>
                  </a:lnTo>
                  <a:lnTo>
                    <a:pt x="3819664" y="466217"/>
                  </a:lnTo>
                  <a:lnTo>
                    <a:pt x="3832364" y="466217"/>
                  </a:lnTo>
                  <a:lnTo>
                    <a:pt x="3832364" y="453517"/>
                  </a:lnTo>
                  <a:close/>
                </a:path>
                <a:path w="4661535" h="611504">
                  <a:moveTo>
                    <a:pt x="3857764" y="453517"/>
                  </a:moveTo>
                  <a:lnTo>
                    <a:pt x="3845064" y="453517"/>
                  </a:lnTo>
                  <a:lnTo>
                    <a:pt x="3845064" y="466217"/>
                  </a:lnTo>
                  <a:lnTo>
                    <a:pt x="3857764" y="466217"/>
                  </a:lnTo>
                  <a:lnTo>
                    <a:pt x="3857764" y="453517"/>
                  </a:lnTo>
                  <a:close/>
                </a:path>
                <a:path w="4661535" h="611504">
                  <a:moveTo>
                    <a:pt x="3883164" y="453517"/>
                  </a:moveTo>
                  <a:lnTo>
                    <a:pt x="3870464" y="453517"/>
                  </a:lnTo>
                  <a:lnTo>
                    <a:pt x="3870464" y="466217"/>
                  </a:lnTo>
                  <a:lnTo>
                    <a:pt x="3883164" y="466217"/>
                  </a:lnTo>
                  <a:lnTo>
                    <a:pt x="3883164" y="453517"/>
                  </a:lnTo>
                  <a:close/>
                </a:path>
                <a:path w="4661535" h="611504">
                  <a:moveTo>
                    <a:pt x="3908564" y="453517"/>
                  </a:moveTo>
                  <a:lnTo>
                    <a:pt x="3895864" y="453517"/>
                  </a:lnTo>
                  <a:lnTo>
                    <a:pt x="3895864" y="466217"/>
                  </a:lnTo>
                  <a:lnTo>
                    <a:pt x="3908564" y="466217"/>
                  </a:lnTo>
                  <a:lnTo>
                    <a:pt x="3908564" y="453517"/>
                  </a:lnTo>
                  <a:close/>
                </a:path>
                <a:path w="4661535" h="611504">
                  <a:moveTo>
                    <a:pt x="3933964" y="453517"/>
                  </a:moveTo>
                  <a:lnTo>
                    <a:pt x="3921264" y="453517"/>
                  </a:lnTo>
                  <a:lnTo>
                    <a:pt x="3921264" y="466217"/>
                  </a:lnTo>
                  <a:lnTo>
                    <a:pt x="3933964" y="466217"/>
                  </a:lnTo>
                  <a:lnTo>
                    <a:pt x="3933964" y="453517"/>
                  </a:lnTo>
                  <a:close/>
                </a:path>
                <a:path w="4661535" h="611504">
                  <a:moveTo>
                    <a:pt x="3959364" y="453517"/>
                  </a:moveTo>
                  <a:lnTo>
                    <a:pt x="3946664" y="453517"/>
                  </a:lnTo>
                  <a:lnTo>
                    <a:pt x="3946664" y="466217"/>
                  </a:lnTo>
                  <a:lnTo>
                    <a:pt x="3959364" y="466217"/>
                  </a:lnTo>
                  <a:lnTo>
                    <a:pt x="3959364" y="453517"/>
                  </a:lnTo>
                  <a:close/>
                </a:path>
                <a:path w="4661535" h="611504">
                  <a:moveTo>
                    <a:pt x="3984764" y="453517"/>
                  </a:moveTo>
                  <a:lnTo>
                    <a:pt x="3972064" y="453517"/>
                  </a:lnTo>
                  <a:lnTo>
                    <a:pt x="3972064" y="466217"/>
                  </a:lnTo>
                  <a:lnTo>
                    <a:pt x="3984764" y="466217"/>
                  </a:lnTo>
                  <a:lnTo>
                    <a:pt x="3984764" y="453517"/>
                  </a:lnTo>
                  <a:close/>
                </a:path>
                <a:path w="4661535" h="611504">
                  <a:moveTo>
                    <a:pt x="4011815" y="455168"/>
                  </a:moveTo>
                  <a:lnTo>
                    <a:pt x="4003814" y="455168"/>
                  </a:lnTo>
                  <a:lnTo>
                    <a:pt x="4005465" y="453517"/>
                  </a:lnTo>
                  <a:lnTo>
                    <a:pt x="3997464" y="453517"/>
                  </a:lnTo>
                  <a:lnTo>
                    <a:pt x="3997464" y="466217"/>
                  </a:lnTo>
                  <a:lnTo>
                    <a:pt x="4011815" y="466217"/>
                  </a:lnTo>
                  <a:lnTo>
                    <a:pt x="4011815" y="459867"/>
                  </a:lnTo>
                  <a:lnTo>
                    <a:pt x="4011815" y="455168"/>
                  </a:lnTo>
                  <a:close/>
                </a:path>
                <a:path w="4661535" h="611504">
                  <a:moveTo>
                    <a:pt x="4011815" y="429768"/>
                  </a:moveTo>
                  <a:lnTo>
                    <a:pt x="3999115" y="429768"/>
                  </a:lnTo>
                  <a:lnTo>
                    <a:pt x="3999115" y="442468"/>
                  </a:lnTo>
                  <a:lnTo>
                    <a:pt x="4011815" y="442468"/>
                  </a:lnTo>
                  <a:lnTo>
                    <a:pt x="4011815" y="429768"/>
                  </a:lnTo>
                  <a:close/>
                </a:path>
                <a:path w="4661535" h="611504">
                  <a:moveTo>
                    <a:pt x="4011815" y="404368"/>
                  </a:moveTo>
                  <a:lnTo>
                    <a:pt x="3999115" y="404368"/>
                  </a:lnTo>
                  <a:lnTo>
                    <a:pt x="3999115" y="417068"/>
                  </a:lnTo>
                  <a:lnTo>
                    <a:pt x="4011815" y="417068"/>
                  </a:lnTo>
                  <a:lnTo>
                    <a:pt x="4011815" y="404368"/>
                  </a:lnTo>
                  <a:close/>
                </a:path>
                <a:path w="4661535" h="611504">
                  <a:moveTo>
                    <a:pt x="4011815" y="378968"/>
                  </a:moveTo>
                  <a:lnTo>
                    <a:pt x="3999115" y="378968"/>
                  </a:lnTo>
                  <a:lnTo>
                    <a:pt x="3999115" y="391668"/>
                  </a:lnTo>
                  <a:lnTo>
                    <a:pt x="4011815" y="391668"/>
                  </a:lnTo>
                  <a:lnTo>
                    <a:pt x="4011815" y="378968"/>
                  </a:lnTo>
                  <a:close/>
                </a:path>
                <a:path w="4661535" h="611504">
                  <a:moveTo>
                    <a:pt x="4011815" y="353568"/>
                  </a:moveTo>
                  <a:lnTo>
                    <a:pt x="3999115" y="353568"/>
                  </a:lnTo>
                  <a:lnTo>
                    <a:pt x="3999115" y="366268"/>
                  </a:lnTo>
                  <a:lnTo>
                    <a:pt x="4011815" y="366268"/>
                  </a:lnTo>
                  <a:lnTo>
                    <a:pt x="4011815" y="353568"/>
                  </a:lnTo>
                  <a:close/>
                </a:path>
                <a:path w="4661535" h="611504">
                  <a:moveTo>
                    <a:pt x="4011815" y="328168"/>
                  </a:moveTo>
                  <a:lnTo>
                    <a:pt x="3999115" y="328168"/>
                  </a:lnTo>
                  <a:lnTo>
                    <a:pt x="3999115" y="340868"/>
                  </a:lnTo>
                  <a:lnTo>
                    <a:pt x="4011815" y="340868"/>
                  </a:lnTo>
                  <a:lnTo>
                    <a:pt x="4011815" y="328168"/>
                  </a:lnTo>
                  <a:close/>
                </a:path>
                <a:path w="4661535" h="611504">
                  <a:moveTo>
                    <a:pt x="4011815" y="302768"/>
                  </a:moveTo>
                  <a:lnTo>
                    <a:pt x="3999115" y="302768"/>
                  </a:lnTo>
                  <a:lnTo>
                    <a:pt x="3999115" y="315468"/>
                  </a:lnTo>
                  <a:lnTo>
                    <a:pt x="4011815" y="315468"/>
                  </a:lnTo>
                  <a:lnTo>
                    <a:pt x="4011815" y="302768"/>
                  </a:lnTo>
                  <a:close/>
                </a:path>
                <a:path w="4661535" h="611504">
                  <a:moveTo>
                    <a:pt x="4011815" y="277368"/>
                  </a:moveTo>
                  <a:lnTo>
                    <a:pt x="3999115" y="277368"/>
                  </a:lnTo>
                  <a:lnTo>
                    <a:pt x="3999115" y="290068"/>
                  </a:lnTo>
                  <a:lnTo>
                    <a:pt x="4011815" y="290068"/>
                  </a:lnTo>
                  <a:lnTo>
                    <a:pt x="4011815" y="277368"/>
                  </a:lnTo>
                  <a:close/>
                </a:path>
                <a:path w="4661535" h="611504">
                  <a:moveTo>
                    <a:pt x="4011815" y="251968"/>
                  </a:moveTo>
                  <a:lnTo>
                    <a:pt x="3999115" y="251968"/>
                  </a:lnTo>
                  <a:lnTo>
                    <a:pt x="3999115" y="264668"/>
                  </a:lnTo>
                  <a:lnTo>
                    <a:pt x="4011815" y="264668"/>
                  </a:lnTo>
                  <a:lnTo>
                    <a:pt x="4011815" y="251968"/>
                  </a:lnTo>
                  <a:close/>
                </a:path>
                <a:path w="4661535" h="611504">
                  <a:moveTo>
                    <a:pt x="4011815" y="226568"/>
                  </a:moveTo>
                  <a:lnTo>
                    <a:pt x="3999115" y="226568"/>
                  </a:lnTo>
                  <a:lnTo>
                    <a:pt x="3999115" y="239268"/>
                  </a:lnTo>
                  <a:lnTo>
                    <a:pt x="4011815" y="239268"/>
                  </a:lnTo>
                  <a:lnTo>
                    <a:pt x="4011815" y="226568"/>
                  </a:lnTo>
                  <a:close/>
                </a:path>
                <a:path w="4661535" h="611504">
                  <a:moveTo>
                    <a:pt x="4011815" y="201168"/>
                  </a:moveTo>
                  <a:lnTo>
                    <a:pt x="3999115" y="201168"/>
                  </a:lnTo>
                  <a:lnTo>
                    <a:pt x="3999115" y="213868"/>
                  </a:lnTo>
                  <a:lnTo>
                    <a:pt x="4011815" y="213868"/>
                  </a:lnTo>
                  <a:lnTo>
                    <a:pt x="4011815" y="201168"/>
                  </a:lnTo>
                  <a:close/>
                </a:path>
                <a:path w="4661535" h="611504">
                  <a:moveTo>
                    <a:pt x="4011815" y="175768"/>
                  </a:moveTo>
                  <a:lnTo>
                    <a:pt x="3999115" y="175768"/>
                  </a:lnTo>
                  <a:lnTo>
                    <a:pt x="3999115" y="188468"/>
                  </a:lnTo>
                  <a:lnTo>
                    <a:pt x="4011815" y="188468"/>
                  </a:lnTo>
                  <a:lnTo>
                    <a:pt x="4011815" y="175768"/>
                  </a:lnTo>
                  <a:close/>
                </a:path>
                <a:path w="4661535" h="611504">
                  <a:moveTo>
                    <a:pt x="4011815" y="150368"/>
                  </a:moveTo>
                  <a:lnTo>
                    <a:pt x="3999115" y="150368"/>
                  </a:lnTo>
                  <a:lnTo>
                    <a:pt x="3999115" y="163068"/>
                  </a:lnTo>
                  <a:lnTo>
                    <a:pt x="4011815" y="163068"/>
                  </a:lnTo>
                  <a:lnTo>
                    <a:pt x="4011815" y="150368"/>
                  </a:lnTo>
                  <a:close/>
                </a:path>
                <a:path w="4661535" h="611504">
                  <a:moveTo>
                    <a:pt x="4011815" y="124968"/>
                  </a:moveTo>
                  <a:lnTo>
                    <a:pt x="3999115" y="124968"/>
                  </a:lnTo>
                  <a:lnTo>
                    <a:pt x="3999115" y="137668"/>
                  </a:lnTo>
                  <a:lnTo>
                    <a:pt x="4011815" y="137668"/>
                  </a:lnTo>
                  <a:lnTo>
                    <a:pt x="4011815" y="124968"/>
                  </a:lnTo>
                  <a:close/>
                </a:path>
                <a:path w="4661535" h="611504">
                  <a:moveTo>
                    <a:pt x="4011815" y="99568"/>
                  </a:moveTo>
                  <a:lnTo>
                    <a:pt x="3999115" y="99568"/>
                  </a:lnTo>
                  <a:lnTo>
                    <a:pt x="3999115" y="112268"/>
                  </a:lnTo>
                  <a:lnTo>
                    <a:pt x="4011815" y="112268"/>
                  </a:lnTo>
                  <a:lnTo>
                    <a:pt x="4011815" y="99568"/>
                  </a:lnTo>
                  <a:close/>
                </a:path>
                <a:path w="4661535" h="611504">
                  <a:moveTo>
                    <a:pt x="4011815" y="74168"/>
                  </a:moveTo>
                  <a:lnTo>
                    <a:pt x="3999115" y="74168"/>
                  </a:lnTo>
                  <a:lnTo>
                    <a:pt x="3999115" y="86868"/>
                  </a:lnTo>
                  <a:lnTo>
                    <a:pt x="4011815" y="86868"/>
                  </a:lnTo>
                  <a:lnTo>
                    <a:pt x="4011815" y="74168"/>
                  </a:lnTo>
                  <a:close/>
                </a:path>
                <a:path w="4661535" h="611504">
                  <a:moveTo>
                    <a:pt x="4011815" y="48768"/>
                  </a:moveTo>
                  <a:lnTo>
                    <a:pt x="3999115" y="48768"/>
                  </a:lnTo>
                  <a:lnTo>
                    <a:pt x="3999115" y="61468"/>
                  </a:lnTo>
                  <a:lnTo>
                    <a:pt x="4011815" y="61468"/>
                  </a:lnTo>
                  <a:lnTo>
                    <a:pt x="4011815" y="48768"/>
                  </a:lnTo>
                  <a:close/>
                </a:path>
                <a:path w="4661535" h="611504">
                  <a:moveTo>
                    <a:pt x="4020197" y="31750"/>
                  </a:moveTo>
                  <a:lnTo>
                    <a:pt x="4007497" y="31750"/>
                  </a:lnTo>
                  <a:lnTo>
                    <a:pt x="4007497" y="44450"/>
                  </a:lnTo>
                  <a:lnTo>
                    <a:pt x="4020197" y="44450"/>
                  </a:lnTo>
                  <a:lnTo>
                    <a:pt x="4020197" y="31750"/>
                  </a:lnTo>
                  <a:close/>
                </a:path>
                <a:path w="4661535" h="611504">
                  <a:moveTo>
                    <a:pt x="4045597" y="31750"/>
                  </a:moveTo>
                  <a:lnTo>
                    <a:pt x="4032897" y="31750"/>
                  </a:lnTo>
                  <a:lnTo>
                    <a:pt x="4032897" y="44450"/>
                  </a:lnTo>
                  <a:lnTo>
                    <a:pt x="4045597" y="44450"/>
                  </a:lnTo>
                  <a:lnTo>
                    <a:pt x="4045597" y="31750"/>
                  </a:lnTo>
                  <a:close/>
                </a:path>
                <a:path w="4661535" h="611504">
                  <a:moveTo>
                    <a:pt x="4070997" y="31750"/>
                  </a:moveTo>
                  <a:lnTo>
                    <a:pt x="4058297" y="31750"/>
                  </a:lnTo>
                  <a:lnTo>
                    <a:pt x="4058297" y="44450"/>
                  </a:lnTo>
                  <a:lnTo>
                    <a:pt x="4070997" y="44450"/>
                  </a:lnTo>
                  <a:lnTo>
                    <a:pt x="4070997" y="31750"/>
                  </a:lnTo>
                  <a:close/>
                </a:path>
                <a:path w="4661535" h="611504">
                  <a:moveTo>
                    <a:pt x="4096397" y="31750"/>
                  </a:moveTo>
                  <a:lnTo>
                    <a:pt x="4083697" y="31750"/>
                  </a:lnTo>
                  <a:lnTo>
                    <a:pt x="4083697" y="44450"/>
                  </a:lnTo>
                  <a:lnTo>
                    <a:pt x="4096397" y="44450"/>
                  </a:lnTo>
                  <a:lnTo>
                    <a:pt x="4096397" y="31750"/>
                  </a:lnTo>
                  <a:close/>
                </a:path>
                <a:path w="4661535" h="611504">
                  <a:moveTo>
                    <a:pt x="4121797" y="31750"/>
                  </a:moveTo>
                  <a:lnTo>
                    <a:pt x="4109097" y="31750"/>
                  </a:lnTo>
                  <a:lnTo>
                    <a:pt x="4109097" y="44450"/>
                  </a:lnTo>
                  <a:lnTo>
                    <a:pt x="4121797" y="44450"/>
                  </a:lnTo>
                  <a:lnTo>
                    <a:pt x="4121797" y="31750"/>
                  </a:lnTo>
                  <a:close/>
                </a:path>
                <a:path w="4661535" h="611504">
                  <a:moveTo>
                    <a:pt x="4147197" y="31750"/>
                  </a:moveTo>
                  <a:lnTo>
                    <a:pt x="4134497" y="31750"/>
                  </a:lnTo>
                  <a:lnTo>
                    <a:pt x="4134497" y="44450"/>
                  </a:lnTo>
                  <a:lnTo>
                    <a:pt x="4147197" y="44450"/>
                  </a:lnTo>
                  <a:lnTo>
                    <a:pt x="4147197" y="31750"/>
                  </a:lnTo>
                  <a:close/>
                </a:path>
                <a:path w="4661535" h="611504">
                  <a:moveTo>
                    <a:pt x="4172597" y="31750"/>
                  </a:moveTo>
                  <a:lnTo>
                    <a:pt x="4159897" y="31750"/>
                  </a:lnTo>
                  <a:lnTo>
                    <a:pt x="4159897" y="44450"/>
                  </a:lnTo>
                  <a:lnTo>
                    <a:pt x="4172597" y="44450"/>
                  </a:lnTo>
                  <a:lnTo>
                    <a:pt x="4172597" y="31750"/>
                  </a:lnTo>
                  <a:close/>
                </a:path>
                <a:path w="4661535" h="611504">
                  <a:moveTo>
                    <a:pt x="4197997" y="31750"/>
                  </a:moveTo>
                  <a:lnTo>
                    <a:pt x="4185297" y="31750"/>
                  </a:lnTo>
                  <a:lnTo>
                    <a:pt x="4185297" y="44450"/>
                  </a:lnTo>
                  <a:lnTo>
                    <a:pt x="4197997" y="44450"/>
                  </a:lnTo>
                  <a:lnTo>
                    <a:pt x="4197997" y="31750"/>
                  </a:lnTo>
                  <a:close/>
                </a:path>
                <a:path w="4661535" h="611504">
                  <a:moveTo>
                    <a:pt x="4223397" y="31750"/>
                  </a:moveTo>
                  <a:lnTo>
                    <a:pt x="4210697" y="31750"/>
                  </a:lnTo>
                  <a:lnTo>
                    <a:pt x="4210697" y="44450"/>
                  </a:lnTo>
                  <a:lnTo>
                    <a:pt x="4223397" y="44450"/>
                  </a:lnTo>
                  <a:lnTo>
                    <a:pt x="4223397" y="31750"/>
                  </a:lnTo>
                  <a:close/>
                </a:path>
                <a:path w="4661535" h="611504">
                  <a:moveTo>
                    <a:pt x="4248797" y="31750"/>
                  </a:moveTo>
                  <a:lnTo>
                    <a:pt x="4236097" y="31750"/>
                  </a:lnTo>
                  <a:lnTo>
                    <a:pt x="4236097" y="44450"/>
                  </a:lnTo>
                  <a:lnTo>
                    <a:pt x="4248797" y="44450"/>
                  </a:lnTo>
                  <a:lnTo>
                    <a:pt x="4248797" y="31750"/>
                  </a:lnTo>
                  <a:close/>
                </a:path>
                <a:path w="4661535" h="611504">
                  <a:moveTo>
                    <a:pt x="4274197" y="31750"/>
                  </a:moveTo>
                  <a:lnTo>
                    <a:pt x="4261497" y="31750"/>
                  </a:lnTo>
                  <a:lnTo>
                    <a:pt x="4261497" y="44450"/>
                  </a:lnTo>
                  <a:lnTo>
                    <a:pt x="4274197" y="44450"/>
                  </a:lnTo>
                  <a:lnTo>
                    <a:pt x="4274197" y="31750"/>
                  </a:lnTo>
                  <a:close/>
                </a:path>
                <a:path w="4661535" h="611504">
                  <a:moveTo>
                    <a:pt x="4299597" y="31750"/>
                  </a:moveTo>
                  <a:lnTo>
                    <a:pt x="4286897" y="31750"/>
                  </a:lnTo>
                  <a:lnTo>
                    <a:pt x="4286897" y="44450"/>
                  </a:lnTo>
                  <a:lnTo>
                    <a:pt x="4299597" y="44450"/>
                  </a:lnTo>
                  <a:lnTo>
                    <a:pt x="4299597" y="31750"/>
                  </a:lnTo>
                  <a:close/>
                </a:path>
                <a:path w="4661535" h="611504">
                  <a:moveTo>
                    <a:pt x="4324997" y="31750"/>
                  </a:moveTo>
                  <a:lnTo>
                    <a:pt x="4312297" y="31750"/>
                  </a:lnTo>
                  <a:lnTo>
                    <a:pt x="4312297" y="44450"/>
                  </a:lnTo>
                  <a:lnTo>
                    <a:pt x="4324997" y="44450"/>
                  </a:lnTo>
                  <a:lnTo>
                    <a:pt x="4324997" y="31750"/>
                  </a:lnTo>
                  <a:close/>
                </a:path>
                <a:path w="4661535" h="611504">
                  <a:moveTo>
                    <a:pt x="4350397" y="31750"/>
                  </a:moveTo>
                  <a:lnTo>
                    <a:pt x="4337697" y="31750"/>
                  </a:lnTo>
                  <a:lnTo>
                    <a:pt x="4337697" y="44450"/>
                  </a:lnTo>
                  <a:lnTo>
                    <a:pt x="4350397" y="44450"/>
                  </a:lnTo>
                  <a:lnTo>
                    <a:pt x="4350397" y="31750"/>
                  </a:lnTo>
                  <a:close/>
                </a:path>
                <a:path w="4661535" h="611504">
                  <a:moveTo>
                    <a:pt x="4375797" y="31750"/>
                  </a:moveTo>
                  <a:lnTo>
                    <a:pt x="4363097" y="31750"/>
                  </a:lnTo>
                  <a:lnTo>
                    <a:pt x="4363097" y="44450"/>
                  </a:lnTo>
                  <a:lnTo>
                    <a:pt x="4375797" y="44450"/>
                  </a:lnTo>
                  <a:lnTo>
                    <a:pt x="4375797" y="31750"/>
                  </a:lnTo>
                  <a:close/>
                </a:path>
                <a:path w="4661535" h="611504">
                  <a:moveTo>
                    <a:pt x="4401197" y="31750"/>
                  </a:moveTo>
                  <a:lnTo>
                    <a:pt x="4388497" y="31750"/>
                  </a:lnTo>
                  <a:lnTo>
                    <a:pt x="4388497" y="44450"/>
                  </a:lnTo>
                  <a:lnTo>
                    <a:pt x="4401197" y="44450"/>
                  </a:lnTo>
                  <a:lnTo>
                    <a:pt x="4401197" y="31750"/>
                  </a:lnTo>
                  <a:close/>
                </a:path>
                <a:path w="4661535" h="611504">
                  <a:moveTo>
                    <a:pt x="4426597" y="31750"/>
                  </a:moveTo>
                  <a:lnTo>
                    <a:pt x="4413897" y="31750"/>
                  </a:lnTo>
                  <a:lnTo>
                    <a:pt x="4413897" y="44450"/>
                  </a:lnTo>
                  <a:lnTo>
                    <a:pt x="4426597" y="44450"/>
                  </a:lnTo>
                  <a:lnTo>
                    <a:pt x="4426597" y="31750"/>
                  </a:lnTo>
                  <a:close/>
                </a:path>
                <a:path w="4661535" h="611504">
                  <a:moveTo>
                    <a:pt x="4451997" y="31750"/>
                  </a:moveTo>
                  <a:lnTo>
                    <a:pt x="4439297" y="31750"/>
                  </a:lnTo>
                  <a:lnTo>
                    <a:pt x="4439297" y="44450"/>
                  </a:lnTo>
                  <a:lnTo>
                    <a:pt x="4451997" y="44450"/>
                  </a:lnTo>
                  <a:lnTo>
                    <a:pt x="4451997" y="31750"/>
                  </a:lnTo>
                  <a:close/>
                </a:path>
                <a:path w="4661535" h="611504">
                  <a:moveTo>
                    <a:pt x="4477397" y="31750"/>
                  </a:moveTo>
                  <a:lnTo>
                    <a:pt x="4464697" y="31750"/>
                  </a:lnTo>
                  <a:lnTo>
                    <a:pt x="4464697" y="44450"/>
                  </a:lnTo>
                  <a:lnTo>
                    <a:pt x="4477397" y="44450"/>
                  </a:lnTo>
                  <a:lnTo>
                    <a:pt x="4477397" y="31750"/>
                  </a:lnTo>
                  <a:close/>
                </a:path>
                <a:path w="4661535" h="611504">
                  <a:moveTo>
                    <a:pt x="4502797" y="31750"/>
                  </a:moveTo>
                  <a:lnTo>
                    <a:pt x="4490097" y="31750"/>
                  </a:lnTo>
                  <a:lnTo>
                    <a:pt x="4490097" y="44450"/>
                  </a:lnTo>
                  <a:lnTo>
                    <a:pt x="4502797" y="44450"/>
                  </a:lnTo>
                  <a:lnTo>
                    <a:pt x="4502797" y="31750"/>
                  </a:lnTo>
                  <a:close/>
                </a:path>
                <a:path w="4661535" h="611504">
                  <a:moveTo>
                    <a:pt x="4528197" y="31750"/>
                  </a:moveTo>
                  <a:lnTo>
                    <a:pt x="4515497" y="31750"/>
                  </a:lnTo>
                  <a:lnTo>
                    <a:pt x="4515497" y="44450"/>
                  </a:lnTo>
                  <a:lnTo>
                    <a:pt x="4528197" y="44450"/>
                  </a:lnTo>
                  <a:lnTo>
                    <a:pt x="4528197" y="31750"/>
                  </a:lnTo>
                  <a:close/>
                </a:path>
                <a:path w="4661535" h="611504">
                  <a:moveTo>
                    <a:pt x="4553597" y="31750"/>
                  </a:moveTo>
                  <a:lnTo>
                    <a:pt x="4540897" y="31750"/>
                  </a:lnTo>
                  <a:lnTo>
                    <a:pt x="4540897" y="44450"/>
                  </a:lnTo>
                  <a:lnTo>
                    <a:pt x="4553597" y="44450"/>
                  </a:lnTo>
                  <a:lnTo>
                    <a:pt x="4553597" y="31750"/>
                  </a:lnTo>
                  <a:close/>
                </a:path>
                <a:path w="4661535" h="611504">
                  <a:moveTo>
                    <a:pt x="4578997" y="31750"/>
                  </a:moveTo>
                  <a:lnTo>
                    <a:pt x="4566297" y="31750"/>
                  </a:lnTo>
                  <a:lnTo>
                    <a:pt x="4566297" y="44450"/>
                  </a:lnTo>
                  <a:lnTo>
                    <a:pt x="4578997" y="44450"/>
                  </a:lnTo>
                  <a:lnTo>
                    <a:pt x="4578997" y="31750"/>
                  </a:lnTo>
                  <a:close/>
                </a:path>
                <a:path w="4661535" h="611504">
                  <a:moveTo>
                    <a:pt x="4661166" y="38100"/>
                  </a:moveTo>
                  <a:lnTo>
                    <a:pt x="4659871" y="31750"/>
                  </a:lnTo>
                  <a:lnTo>
                    <a:pt x="4658157" y="23253"/>
                  </a:lnTo>
                  <a:lnTo>
                    <a:pt x="4649965" y="11150"/>
                  </a:lnTo>
                  <a:lnTo>
                    <a:pt x="4637849" y="2997"/>
                  </a:lnTo>
                  <a:lnTo>
                    <a:pt x="4623066" y="0"/>
                  </a:lnTo>
                  <a:lnTo>
                    <a:pt x="4608207" y="2997"/>
                  </a:lnTo>
                  <a:lnTo>
                    <a:pt x="4596104" y="11150"/>
                  </a:lnTo>
                  <a:lnTo>
                    <a:pt x="4587951" y="23253"/>
                  </a:lnTo>
                  <a:lnTo>
                    <a:pt x="4584966" y="38100"/>
                  </a:lnTo>
                  <a:lnTo>
                    <a:pt x="4587951" y="52959"/>
                  </a:lnTo>
                  <a:lnTo>
                    <a:pt x="4596104" y="65062"/>
                  </a:lnTo>
                  <a:lnTo>
                    <a:pt x="4608207" y="73215"/>
                  </a:lnTo>
                  <a:lnTo>
                    <a:pt x="4623066" y="76200"/>
                  </a:lnTo>
                  <a:lnTo>
                    <a:pt x="4637849" y="73215"/>
                  </a:lnTo>
                  <a:lnTo>
                    <a:pt x="4649965" y="65062"/>
                  </a:lnTo>
                  <a:lnTo>
                    <a:pt x="4658157" y="52959"/>
                  </a:lnTo>
                  <a:lnTo>
                    <a:pt x="4659871" y="44450"/>
                  </a:lnTo>
                  <a:lnTo>
                    <a:pt x="4661166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53539" y="4413503"/>
              <a:ext cx="3266440" cy="281940"/>
            </a:xfrm>
            <a:custGeom>
              <a:avLst/>
              <a:gdLst/>
              <a:ahLst/>
              <a:cxnLst/>
              <a:rect l="l" t="t" r="r" b="b"/>
              <a:pathLst>
                <a:path w="3266440" h="281939">
                  <a:moveTo>
                    <a:pt x="0" y="0"/>
                  </a:moveTo>
                  <a:lnTo>
                    <a:pt x="3124962" y="0"/>
                  </a:lnTo>
                  <a:lnTo>
                    <a:pt x="3265932" y="140970"/>
                  </a:lnTo>
                  <a:lnTo>
                    <a:pt x="3124962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733169" y="4423664"/>
            <a:ext cx="29108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Bacak damarı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(Ayak</a:t>
            </a:r>
            <a:r>
              <a:rPr dirty="0" sz="1400" spc="-5">
                <a:latin typeface="Calibri"/>
                <a:cs typeface="Calibri"/>
              </a:rPr>
              <a:t> sırtının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merkezinde)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65605" y="2483866"/>
            <a:ext cx="5022850" cy="294640"/>
            <a:chOff x="1165605" y="2483866"/>
            <a:chExt cx="5022850" cy="294640"/>
          </a:xfrm>
        </p:grpSpPr>
        <p:sp>
          <p:nvSpPr>
            <p:cNvPr id="10" name="object 10"/>
            <p:cNvSpPr/>
            <p:nvPr/>
          </p:nvSpPr>
          <p:spPr>
            <a:xfrm>
              <a:off x="1171956" y="2490215"/>
              <a:ext cx="5016500" cy="281940"/>
            </a:xfrm>
            <a:custGeom>
              <a:avLst/>
              <a:gdLst/>
              <a:ahLst/>
              <a:cxnLst/>
              <a:rect l="l" t="t" r="r" b="b"/>
              <a:pathLst>
                <a:path w="5016500" h="281939">
                  <a:moveTo>
                    <a:pt x="3662172" y="140970"/>
                  </a:moveTo>
                  <a:lnTo>
                    <a:pt x="3521202" y="0"/>
                  </a:lnTo>
                  <a:lnTo>
                    <a:pt x="0" y="0"/>
                  </a:lnTo>
                  <a:lnTo>
                    <a:pt x="0" y="281940"/>
                  </a:lnTo>
                  <a:lnTo>
                    <a:pt x="3521202" y="281940"/>
                  </a:lnTo>
                  <a:lnTo>
                    <a:pt x="3662172" y="140970"/>
                  </a:lnTo>
                  <a:close/>
                </a:path>
                <a:path w="5016500" h="281939">
                  <a:moveTo>
                    <a:pt x="3785616" y="135382"/>
                  </a:moveTo>
                  <a:lnTo>
                    <a:pt x="3784333" y="135382"/>
                  </a:lnTo>
                  <a:lnTo>
                    <a:pt x="3782618" y="126885"/>
                  </a:lnTo>
                  <a:lnTo>
                    <a:pt x="3774465" y="114782"/>
                  </a:lnTo>
                  <a:lnTo>
                    <a:pt x="3762362" y="106629"/>
                  </a:lnTo>
                  <a:lnTo>
                    <a:pt x="3747516" y="103632"/>
                  </a:lnTo>
                  <a:lnTo>
                    <a:pt x="3732657" y="106629"/>
                  </a:lnTo>
                  <a:lnTo>
                    <a:pt x="3720554" y="114782"/>
                  </a:lnTo>
                  <a:lnTo>
                    <a:pt x="3712400" y="126885"/>
                  </a:lnTo>
                  <a:lnTo>
                    <a:pt x="3709416" y="141732"/>
                  </a:lnTo>
                  <a:lnTo>
                    <a:pt x="3712400" y="156591"/>
                  </a:lnTo>
                  <a:lnTo>
                    <a:pt x="3720554" y="168694"/>
                  </a:lnTo>
                  <a:lnTo>
                    <a:pt x="3732657" y="176847"/>
                  </a:lnTo>
                  <a:lnTo>
                    <a:pt x="3747516" y="179832"/>
                  </a:lnTo>
                  <a:lnTo>
                    <a:pt x="3762362" y="176847"/>
                  </a:lnTo>
                  <a:lnTo>
                    <a:pt x="3774465" y="168694"/>
                  </a:lnTo>
                  <a:lnTo>
                    <a:pt x="3782618" y="156591"/>
                  </a:lnTo>
                  <a:lnTo>
                    <a:pt x="3784333" y="148082"/>
                  </a:lnTo>
                  <a:lnTo>
                    <a:pt x="3785616" y="148082"/>
                  </a:lnTo>
                  <a:lnTo>
                    <a:pt x="3785616" y="141732"/>
                  </a:lnTo>
                  <a:lnTo>
                    <a:pt x="3785616" y="135382"/>
                  </a:lnTo>
                  <a:close/>
                </a:path>
                <a:path w="5016500" h="281939">
                  <a:moveTo>
                    <a:pt x="3811016" y="135382"/>
                  </a:moveTo>
                  <a:lnTo>
                    <a:pt x="3798316" y="135382"/>
                  </a:lnTo>
                  <a:lnTo>
                    <a:pt x="3798316" y="148082"/>
                  </a:lnTo>
                  <a:lnTo>
                    <a:pt x="3811016" y="148082"/>
                  </a:lnTo>
                  <a:lnTo>
                    <a:pt x="3811016" y="135382"/>
                  </a:lnTo>
                  <a:close/>
                </a:path>
                <a:path w="5016500" h="281939">
                  <a:moveTo>
                    <a:pt x="3836416" y="135382"/>
                  </a:moveTo>
                  <a:lnTo>
                    <a:pt x="3823716" y="135382"/>
                  </a:lnTo>
                  <a:lnTo>
                    <a:pt x="3823716" y="148082"/>
                  </a:lnTo>
                  <a:lnTo>
                    <a:pt x="3836416" y="148082"/>
                  </a:lnTo>
                  <a:lnTo>
                    <a:pt x="3836416" y="135382"/>
                  </a:lnTo>
                  <a:close/>
                </a:path>
                <a:path w="5016500" h="281939">
                  <a:moveTo>
                    <a:pt x="3861816" y="135382"/>
                  </a:moveTo>
                  <a:lnTo>
                    <a:pt x="3849116" y="135382"/>
                  </a:lnTo>
                  <a:lnTo>
                    <a:pt x="3849116" y="148082"/>
                  </a:lnTo>
                  <a:lnTo>
                    <a:pt x="3861816" y="148082"/>
                  </a:lnTo>
                  <a:lnTo>
                    <a:pt x="3861816" y="135382"/>
                  </a:lnTo>
                  <a:close/>
                </a:path>
                <a:path w="5016500" h="281939">
                  <a:moveTo>
                    <a:pt x="3887216" y="135382"/>
                  </a:moveTo>
                  <a:lnTo>
                    <a:pt x="3874516" y="135382"/>
                  </a:lnTo>
                  <a:lnTo>
                    <a:pt x="3874516" y="148082"/>
                  </a:lnTo>
                  <a:lnTo>
                    <a:pt x="3887216" y="148082"/>
                  </a:lnTo>
                  <a:lnTo>
                    <a:pt x="3887216" y="135382"/>
                  </a:lnTo>
                  <a:close/>
                </a:path>
                <a:path w="5016500" h="281939">
                  <a:moveTo>
                    <a:pt x="3912616" y="135382"/>
                  </a:moveTo>
                  <a:lnTo>
                    <a:pt x="3899916" y="135382"/>
                  </a:lnTo>
                  <a:lnTo>
                    <a:pt x="3899916" y="148082"/>
                  </a:lnTo>
                  <a:lnTo>
                    <a:pt x="3912616" y="148082"/>
                  </a:lnTo>
                  <a:lnTo>
                    <a:pt x="3912616" y="135382"/>
                  </a:lnTo>
                  <a:close/>
                </a:path>
                <a:path w="5016500" h="281939">
                  <a:moveTo>
                    <a:pt x="3938016" y="135382"/>
                  </a:moveTo>
                  <a:lnTo>
                    <a:pt x="3925316" y="135382"/>
                  </a:lnTo>
                  <a:lnTo>
                    <a:pt x="3925316" y="148082"/>
                  </a:lnTo>
                  <a:lnTo>
                    <a:pt x="3938016" y="148082"/>
                  </a:lnTo>
                  <a:lnTo>
                    <a:pt x="3938016" y="135382"/>
                  </a:lnTo>
                  <a:close/>
                </a:path>
                <a:path w="5016500" h="281939">
                  <a:moveTo>
                    <a:pt x="3963416" y="135382"/>
                  </a:moveTo>
                  <a:lnTo>
                    <a:pt x="3950716" y="135382"/>
                  </a:lnTo>
                  <a:lnTo>
                    <a:pt x="3950716" y="148082"/>
                  </a:lnTo>
                  <a:lnTo>
                    <a:pt x="3963416" y="148082"/>
                  </a:lnTo>
                  <a:lnTo>
                    <a:pt x="3963416" y="135382"/>
                  </a:lnTo>
                  <a:close/>
                </a:path>
                <a:path w="5016500" h="281939">
                  <a:moveTo>
                    <a:pt x="3988816" y="135382"/>
                  </a:moveTo>
                  <a:lnTo>
                    <a:pt x="3976116" y="135382"/>
                  </a:lnTo>
                  <a:lnTo>
                    <a:pt x="3976116" y="148082"/>
                  </a:lnTo>
                  <a:lnTo>
                    <a:pt x="3988816" y="148082"/>
                  </a:lnTo>
                  <a:lnTo>
                    <a:pt x="3988816" y="135382"/>
                  </a:lnTo>
                  <a:close/>
                </a:path>
                <a:path w="5016500" h="281939">
                  <a:moveTo>
                    <a:pt x="4014216" y="135382"/>
                  </a:moveTo>
                  <a:lnTo>
                    <a:pt x="4001516" y="135382"/>
                  </a:lnTo>
                  <a:lnTo>
                    <a:pt x="4001516" y="148082"/>
                  </a:lnTo>
                  <a:lnTo>
                    <a:pt x="4014216" y="148082"/>
                  </a:lnTo>
                  <a:lnTo>
                    <a:pt x="4014216" y="135382"/>
                  </a:lnTo>
                  <a:close/>
                </a:path>
                <a:path w="5016500" h="281939">
                  <a:moveTo>
                    <a:pt x="4039616" y="135382"/>
                  </a:moveTo>
                  <a:lnTo>
                    <a:pt x="4026916" y="135382"/>
                  </a:lnTo>
                  <a:lnTo>
                    <a:pt x="4026916" y="148082"/>
                  </a:lnTo>
                  <a:lnTo>
                    <a:pt x="4039616" y="148082"/>
                  </a:lnTo>
                  <a:lnTo>
                    <a:pt x="4039616" y="135382"/>
                  </a:lnTo>
                  <a:close/>
                </a:path>
                <a:path w="5016500" h="281939">
                  <a:moveTo>
                    <a:pt x="4065016" y="135382"/>
                  </a:moveTo>
                  <a:lnTo>
                    <a:pt x="4052316" y="135382"/>
                  </a:lnTo>
                  <a:lnTo>
                    <a:pt x="4052316" y="148082"/>
                  </a:lnTo>
                  <a:lnTo>
                    <a:pt x="4065016" y="148082"/>
                  </a:lnTo>
                  <a:lnTo>
                    <a:pt x="4065016" y="135382"/>
                  </a:lnTo>
                  <a:close/>
                </a:path>
                <a:path w="5016500" h="281939">
                  <a:moveTo>
                    <a:pt x="4090416" y="135382"/>
                  </a:moveTo>
                  <a:lnTo>
                    <a:pt x="4077716" y="135382"/>
                  </a:lnTo>
                  <a:lnTo>
                    <a:pt x="4077716" y="148082"/>
                  </a:lnTo>
                  <a:lnTo>
                    <a:pt x="4090416" y="148082"/>
                  </a:lnTo>
                  <a:lnTo>
                    <a:pt x="4090416" y="135382"/>
                  </a:lnTo>
                  <a:close/>
                </a:path>
                <a:path w="5016500" h="281939">
                  <a:moveTo>
                    <a:pt x="4115816" y="135382"/>
                  </a:moveTo>
                  <a:lnTo>
                    <a:pt x="4103116" y="135382"/>
                  </a:lnTo>
                  <a:lnTo>
                    <a:pt x="4103116" y="148082"/>
                  </a:lnTo>
                  <a:lnTo>
                    <a:pt x="4115816" y="148082"/>
                  </a:lnTo>
                  <a:lnTo>
                    <a:pt x="4115816" y="135382"/>
                  </a:lnTo>
                  <a:close/>
                </a:path>
                <a:path w="5016500" h="281939">
                  <a:moveTo>
                    <a:pt x="4141216" y="135382"/>
                  </a:moveTo>
                  <a:lnTo>
                    <a:pt x="4128516" y="135382"/>
                  </a:lnTo>
                  <a:lnTo>
                    <a:pt x="4128516" y="148082"/>
                  </a:lnTo>
                  <a:lnTo>
                    <a:pt x="4141216" y="148082"/>
                  </a:lnTo>
                  <a:lnTo>
                    <a:pt x="4141216" y="135382"/>
                  </a:lnTo>
                  <a:close/>
                </a:path>
                <a:path w="5016500" h="281939">
                  <a:moveTo>
                    <a:pt x="4166616" y="135382"/>
                  </a:moveTo>
                  <a:lnTo>
                    <a:pt x="4153916" y="135382"/>
                  </a:lnTo>
                  <a:lnTo>
                    <a:pt x="4153916" y="148082"/>
                  </a:lnTo>
                  <a:lnTo>
                    <a:pt x="4166616" y="148082"/>
                  </a:lnTo>
                  <a:lnTo>
                    <a:pt x="4166616" y="135382"/>
                  </a:lnTo>
                  <a:close/>
                </a:path>
                <a:path w="5016500" h="281939">
                  <a:moveTo>
                    <a:pt x="4192016" y="135382"/>
                  </a:moveTo>
                  <a:lnTo>
                    <a:pt x="4179316" y="135382"/>
                  </a:lnTo>
                  <a:lnTo>
                    <a:pt x="4179316" y="148082"/>
                  </a:lnTo>
                  <a:lnTo>
                    <a:pt x="4192016" y="148082"/>
                  </a:lnTo>
                  <a:lnTo>
                    <a:pt x="4192016" y="135382"/>
                  </a:lnTo>
                  <a:close/>
                </a:path>
                <a:path w="5016500" h="281939">
                  <a:moveTo>
                    <a:pt x="4217416" y="135382"/>
                  </a:moveTo>
                  <a:lnTo>
                    <a:pt x="4204716" y="135382"/>
                  </a:lnTo>
                  <a:lnTo>
                    <a:pt x="4204716" y="148082"/>
                  </a:lnTo>
                  <a:lnTo>
                    <a:pt x="4217416" y="148082"/>
                  </a:lnTo>
                  <a:lnTo>
                    <a:pt x="4217416" y="135382"/>
                  </a:lnTo>
                  <a:close/>
                </a:path>
                <a:path w="5016500" h="281939">
                  <a:moveTo>
                    <a:pt x="4242816" y="135382"/>
                  </a:moveTo>
                  <a:lnTo>
                    <a:pt x="4230116" y="135382"/>
                  </a:lnTo>
                  <a:lnTo>
                    <a:pt x="4230116" y="148082"/>
                  </a:lnTo>
                  <a:lnTo>
                    <a:pt x="4242816" y="148082"/>
                  </a:lnTo>
                  <a:lnTo>
                    <a:pt x="4242816" y="135382"/>
                  </a:lnTo>
                  <a:close/>
                </a:path>
                <a:path w="5016500" h="281939">
                  <a:moveTo>
                    <a:pt x="4268216" y="135382"/>
                  </a:moveTo>
                  <a:lnTo>
                    <a:pt x="4255516" y="135382"/>
                  </a:lnTo>
                  <a:lnTo>
                    <a:pt x="4255516" y="148082"/>
                  </a:lnTo>
                  <a:lnTo>
                    <a:pt x="4268216" y="148082"/>
                  </a:lnTo>
                  <a:lnTo>
                    <a:pt x="4268216" y="135382"/>
                  </a:lnTo>
                  <a:close/>
                </a:path>
                <a:path w="5016500" h="281939">
                  <a:moveTo>
                    <a:pt x="4293616" y="135382"/>
                  </a:moveTo>
                  <a:lnTo>
                    <a:pt x="4280916" y="135382"/>
                  </a:lnTo>
                  <a:lnTo>
                    <a:pt x="4280916" y="148082"/>
                  </a:lnTo>
                  <a:lnTo>
                    <a:pt x="4293616" y="148082"/>
                  </a:lnTo>
                  <a:lnTo>
                    <a:pt x="4293616" y="135382"/>
                  </a:lnTo>
                  <a:close/>
                </a:path>
                <a:path w="5016500" h="281939">
                  <a:moveTo>
                    <a:pt x="4319016" y="135382"/>
                  </a:moveTo>
                  <a:lnTo>
                    <a:pt x="4306316" y="135382"/>
                  </a:lnTo>
                  <a:lnTo>
                    <a:pt x="4306316" y="148082"/>
                  </a:lnTo>
                  <a:lnTo>
                    <a:pt x="4319016" y="148082"/>
                  </a:lnTo>
                  <a:lnTo>
                    <a:pt x="4319016" y="135382"/>
                  </a:lnTo>
                  <a:close/>
                </a:path>
                <a:path w="5016500" h="281939">
                  <a:moveTo>
                    <a:pt x="4344416" y="135382"/>
                  </a:moveTo>
                  <a:lnTo>
                    <a:pt x="4331716" y="135382"/>
                  </a:lnTo>
                  <a:lnTo>
                    <a:pt x="4331716" y="148082"/>
                  </a:lnTo>
                  <a:lnTo>
                    <a:pt x="4344416" y="148082"/>
                  </a:lnTo>
                  <a:lnTo>
                    <a:pt x="4344416" y="135382"/>
                  </a:lnTo>
                  <a:close/>
                </a:path>
                <a:path w="5016500" h="281939">
                  <a:moveTo>
                    <a:pt x="4369181" y="161417"/>
                  </a:moveTo>
                  <a:lnTo>
                    <a:pt x="4356481" y="161417"/>
                  </a:lnTo>
                  <a:lnTo>
                    <a:pt x="4356481" y="176911"/>
                  </a:lnTo>
                  <a:lnTo>
                    <a:pt x="4366387" y="176911"/>
                  </a:lnTo>
                  <a:lnTo>
                    <a:pt x="4366387" y="167767"/>
                  </a:lnTo>
                  <a:lnTo>
                    <a:pt x="4369181" y="170561"/>
                  </a:lnTo>
                  <a:lnTo>
                    <a:pt x="4369181" y="164211"/>
                  </a:lnTo>
                  <a:lnTo>
                    <a:pt x="4369181" y="161417"/>
                  </a:lnTo>
                  <a:close/>
                </a:path>
                <a:path w="5016500" h="281939">
                  <a:moveTo>
                    <a:pt x="4369181" y="135382"/>
                  </a:moveTo>
                  <a:lnTo>
                    <a:pt x="4357116" y="135382"/>
                  </a:lnTo>
                  <a:lnTo>
                    <a:pt x="4357116" y="142367"/>
                  </a:lnTo>
                  <a:lnTo>
                    <a:pt x="4356481" y="141732"/>
                  </a:lnTo>
                  <a:lnTo>
                    <a:pt x="4356481" y="148717"/>
                  </a:lnTo>
                  <a:lnTo>
                    <a:pt x="4369181" y="148717"/>
                  </a:lnTo>
                  <a:lnTo>
                    <a:pt x="4369181" y="148082"/>
                  </a:lnTo>
                  <a:lnTo>
                    <a:pt x="4369181" y="135382"/>
                  </a:lnTo>
                  <a:close/>
                </a:path>
                <a:path w="5016500" h="281939">
                  <a:moveTo>
                    <a:pt x="4391787" y="164211"/>
                  </a:moveTo>
                  <a:lnTo>
                    <a:pt x="4379087" y="164211"/>
                  </a:lnTo>
                  <a:lnTo>
                    <a:pt x="4379087" y="176911"/>
                  </a:lnTo>
                  <a:lnTo>
                    <a:pt x="4391787" y="176911"/>
                  </a:lnTo>
                  <a:lnTo>
                    <a:pt x="4391787" y="164211"/>
                  </a:lnTo>
                  <a:close/>
                </a:path>
                <a:path w="5016500" h="281939">
                  <a:moveTo>
                    <a:pt x="4417187" y="164211"/>
                  </a:moveTo>
                  <a:lnTo>
                    <a:pt x="4404487" y="164211"/>
                  </a:lnTo>
                  <a:lnTo>
                    <a:pt x="4404487" y="176911"/>
                  </a:lnTo>
                  <a:lnTo>
                    <a:pt x="4417187" y="176911"/>
                  </a:lnTo>
                  <a:lnTo>
                    <a:pt x="4417187" y="164211"/>
                  </a:lnTo>
                  <a:close/>
                </a:path>
                <a:path w="5016500" h="281939">
                  <a:moveTo>
                    <a:pt x="4442587" y="164211"/>
                  </a:moveTo>
                  <a:lnTo>
                    <a:pt x="4429887" y="164211"/>
                  </a:lnTo>
                  <a:lnTo>
                    <a:pt x="4429887" y="176911"/>
                  </a:lnTo>
                  <a:lnTo>
                    <a:pt x="4442587" y="176911"/>
                  </a:lnTo>
                  <a:lnTo>
                    <a:pt x="4442587" y="164211"/>
                  </a:lnTo>
                  <a:close/>
                </a:path>
                <a:path w="5016500" h="281939">
                  <a:moveTo>
                    <a:pt x="4467987" y="164211"/>
                  </a:moveTo>
                  <a:lnTo>
                    <a:pt x="4455287" y="164211"/>
                  </a:lnTo>
                  <a:lnTo>
                    <a:pt x="4455287" y="176911"/>
                  </a:lnTo>
                  <a:lnTo>
                    <a:pt x="4467987" y="176911"/>
                  </a:lnTo>
                  <a:lnTo>
                    <a:pt x="4467987" y="164211"/>
                  </a:lnTo>
                  <a:close/>
                </a:path>
                <a:path w="5016500" h="281939">
                  <a:moveTo>
                    <a:pt x="4493387" y="164211"/>
                  </a:moveTo>
                  <a:lnTo>
                    <a:pt x="4480687" y="164211"/>
                  </a:lnTo>
                  <a:lnTo>
                    <a:pt x="4480687" y="176911"/>
                  </a:lnTo>
                  <a:lnTo>
                    <a:pt x="4493387" y="176911"/>
                  </a:lnTo>
                  <a:lnTo>
                    <a:pt x="4493387" y="164211"/>
                  </a:lnTo>
                  <a:close/>
                </a:path>
                <a:path w="5016500" h="281939">
                  <a:moveTo>
                    <a:pt x="4518787" y="164211"/>
                  </a:moveTo>
                  <a:lnTo>
                    <a:pt x="4506087" y="164211"/>
                  </a:lnTo>
                  <a:lnTo>
                    <a:pt x="4506087" y="176911"/>
                  </a:lnTo>
                  <a:lnTo>
                    <a:pt x="4518787" y="176911"/>
                  </a:lnTo>
                  <a:lnTo>
                    <a:pt x="4518787" y="164211"/>
                  </a:lnTo>
                  <a:close/>
                </a:path>
                <a:path w="5016500" h="281939">
                  <a:moveTo>
                    <a:pt x="4544187" y="164211"/>
                  </a:moveTo>
                  <a:lnTo>
                    <a:pt x="4531487" y="164211"/>
                  </a:lnTo>
                  <a:lnTo>
                    <a:pt x="4531487" y="176911"/>
                  </a:lnTo>
                  <a:lnTo>
                    <a:pt x="4544187" y="176911"/>
                  </a:lnTo>
                  <a:lnTo>
                    <a:pt x="4544187" y="164211"/>
                  </a:lnTo>
                  <a:close/>
                </a:path>
                <a:path w="5016500" h="281939">
                  <a:moveTo>
                    <a:pt x="4569587" y="164211"/>
                  </a:moveTo>
                  <a:lnTo>
                    <a:pt x="4556887" y="164211"/>
                  </a:lnTo>
                  <a:lnTo>
                    <a:pt x="4556887" y="176911"/>
                  </a:lnTo>
                  <a:lnTo>
                    <a:pt x="4569587" y="176911"/>
                  </a:lnTo>
                  <a:lnTo>
                    <a:pt x="4569587" y="164211"/>
                  </a:lnTo>
                  <a:close/>
                </a:path>
                <a:path w="5016500" h="281939">
                  <a:moveTo>
                    <a:pt x="4594987" y="164211"/>
                  </a:moveTo>
                  <a:lnTo>
                    <a:pt x="4582287" y="164211"/>
                  </a:lnTo>
                  <a:lnTo>
                    <a:pt x="4582287" y="176911"/>
                  </a:lnTo>
                  <a:lnTo>
                    <a:pt x="4594987" y="176911"/>
                  </a:lnTo>
                  <a:lnTo>
                    <a:pt x="4594987" y="164211"/>
                  </a:lnTo>
                  <a:close/>
                </a:path>
                <a:path w="5016500" h="281939">
                  <a:moveTo>
                    <a:pt x="4620387" y="164211"/>
                  </a:moveTo>
                  <a:lnTo>
                    <a:pt x="4607687" y="164211"/>
                  </a:lnTo>
                  <a:lnTo>
                    <a:pt x="4607687" y="176911"/>
                  </a:lnTo>
                  <a:lnTo>
                    <a:pt x="4620387" y="176911"/>
                  </a:lnTo>
                  <a:lnTo>
                    <a:pt x="4620387" y="164211"/>
                  </a:lnTo>
                  <a:close/>
                </a:path>
                <a:path w="5016500" h="281939">
                  <a:moveTo>
                    <a:pt x="4645787" y="164211"/>
                  </a:moveTo>
                  <a:lnTo>
                    <a:pt x="4633087" y="164211"/>
                  </a:lnTo>
                  <a:lnTo>
                    <a:pt x="4633087" y="176911"/>
                  </a:lnTo>
                  <a:lnTo>
                    <a:pt x="4645787" y="176911"/>
                  </a:lnTo>
                  <a:lnTo>
                    <a:pt x="4645787" y="164211"/>
                  </a:lnTo>
                  <a:close/>
                </a:path>
                <a:path w="5016500" h="281939">
                  <a:moveTo>
                    <a:pt x="4671187" y="164211"/>
                  </a:moveTo>
                  <a:lnTo>
                    <a:pt x="4658487" y="164211"/>
                  </a:lnTo>
                  <a:lnTo>
                    <a:pt x="4658487" y="176911"/>
                  </a:lnTo>
                  <a:lnTo>
                    <a:pt x="4671187" y="176911"/>
                  </a:lnTo>
                  <a:lnTo>
                    <a:pt x="4671187" y="164211"/>
                  </a:lnTo>
                  <a:close/>
                </a:path>
                <a:path w="5016500" h="281939">
                  <a:moveTo>
                    <a:pt x="4696587" y="164211"/>
                  </a:moveTo>
                  <a:lnTo>
                    <a:pt x="4683887" y="164211"/>
                  </a:lnTo>
                  <a:lnTo>
                    <a:pt x="4683887" y="176911"/>
                  </a:lnTo>
                  <a:lnTo>
                    <a:pt x="4696587" y="176911"/>
                  </a:lnTo>
                  <a:lnTo>
                    <a:pt x="4696587" y="164211"/>
                  </a:lnTo>
                  <a:close/>
                </a:path>
                <a:path w="5016500" h="281939">
                  <a:moveTo>
                    <a:pt x="4721987" y="164211"/>
                  </a:moveTo>
                  <a:lnTo>
                    <a:pt x="4709287" y="164211"/>
                  </a:lnTo>
                  <a:lnTo>
                    <a:pt x="4709287" y="176911"/>
                  </a:lnTo>
                  <a:lnTo>
                    <a:pt x="4721987" y="176911"/>
                  </a:lnTo>
                  <a:lnTo>
                    <a:pt x="4721987" y="164211"/>
                  </a:lnTo>
                  <a:close/>
                </a:path>
                <a:path w="5016500" h="281939">
                  <a:moveTo>
                    <a:pt x="4747387" y="164211"/>
                  </a:moveTo>
                  <a:lnTo>
                    <a:pt x="4734687" y="164211"/>
                  </a:lnTo>
                  <a:lnTo>
                    <a:pt x="4734687" y="176911"/>
                  </a:lnTo>
                  <a:lnTo>
                    <a:pt x="4747387" y="176911"/>
                  </a:lnTo>
                  <a:lnTo>
                    <a:pt x="4747387" y="164211"/>
                  </a:lnTo>
                  <a:close/>
                </a:path>
                <a:path w="5016500" h="281939">
                  <a:moveTo>
                    <a:pt x="4772787" y="164211"/>
                  </a:moveTo>
                  <a:lnTo>
                    <a:pt x="4760087" y="164211"/>
                  </a:lnTo>
                  <a:lnTo>
                    <a:pt x="4760087" y="176911"/>
                  </a:lnTo>
                  <a:lnTo>
                    <a:pt x="4772787" y="176911"/>
                  </a:lnTo>
                  <a:lnTo>
                    <a:pt x="4772787" y="164211"/>
                  </a:lnTo>
                  <a:close/>
                </a:path>
                <a:path w="5016500" h="281939">
                  <a:moveTo>
                    <a:pt x="4798187" y="164211"/>
                  </a:moveTo>
                  <a:lnTo>
                    <a:pt x="4785487" y="164211"/>
                  </a:lnTo>
                  <a:lnTo>
                    <a:pt x="4785487" y="176911"/>
                  </a:lnTo>
                  <a:lnTo>
                    <a:pt x="4798187" y="176911"/>
                  </a:lnTo>
                  <a:lnTo>
                    <a:pt x="4798187" y="164211"/>
                  </a:lnTo>
                  <a:close/>
                </a:path>
                <a:path w="5016500" h="281939">
                  <a:moveTo>
                    <a:pt x="4823587" y="164211"/>
                  </a:moveTo>
                  <a:lnTo>
                    <a:pt x="4810887" y="164211"/>
                  </a:lnTo>
                  <a:lnTo>
                    <a:pt x="4810887" y="176911"/>
                  </a:lnTo>
                  <a:lnTo>
                    <a:pt x="4823587" y="176911"/>
                  </a:lnTo>
                  <a:lnTo>
                    <a:pt x="4823587" y="164211"/>
                  </a:lnTo>
                  <a:close/>
                </a:path>
                <a:path w="5016500" h="281939">
                  <a:moveTo>
                    <a:pt x="4848987" y="164211"/>
                  </a:moveTo>
                  <a:lnTo>
                    <a:pt x="4836287" y="164211"/>
                  </a:lnTo>
                  <a:lnTo>
                    <a:pt x="4836287" y="176911"/>
                  </a:lnTo>
                  <a:lnTo>
                    <a:pt x="4848987" y="176911"/>
                  </a:lnTo>
                  <a:lnTo>
                    <a:pt x="4848987" y="164211"/>
                  </a:lnTo>
                  <a:close/>
                </a:path>
                <a:path w="5016500" h="281939">
                  <a:moveTo>
                    <a:pt x="4874387" y="164211"/>
                  </a:moveTo>
                  <a:lnTo>
                    <a:pt x="4861687" y="164211"/>
                  </a:lnTo>
                  <a:lnTo>
                    <a:pt x="4861687" y="176911"/>
                  </a:lnTo>
                  <a:lnTo>
                    <a:pt x="4874387" y="176911"/>
                  </a:lnTo>
                  <a:lnTo>
                    <a:pt x="4874387" y="164211"/>
                  </a:lnTo>
                  <a:close/>
                </a:path>
                <a:path w="5016500" h="281939">
                  <a:moveTo>
                    <a:pt x="4899787" y="164211"/>
                  </a:moveTo>
                  <a:lnTo>
                    <a:pt x="4887087" y="164211"/>
                  </a:lnTo>
                  <a:lnTo>
                    <a:pt x="4887087" y="176911"/>
                  </a:lnTo>
                  <a:lnTo>
                    <a:pt x="4899787" y="176911"/>
                  </a:lnTo>
                  <a:lnTo>
                    <a:pt x="4899787" y="164211"/>
                  </a:lnTo>
                  <a:close/>
                </a:path>
                <a:path w="5016500" h="281939">
                  <a:moveTo>
                    <a:pt x="4925187" y="164211"/>
                  </a:moveTo>
                  <a:lnTo>
                    <a:pt x="4912487" y="164211"/>
                  </a:lnTo>
                  <a:lnTo>
                    <a:pt x="4912487" y="176911"/>
                  </a:lnTo>
                  <a:lnTo>
                    <a:pt x="4925187" y="176911"/>
                  </a:lnTo>
                  <a:lnTo>
                    <a:pt x="4925187" y="164211"/>
                  </a:lnTo>
                  <a:close/>
                </a:path>
                <a:path w="5016500" h="281939">
                  <a:moveTo>
                    <a:pt x="5016373" y="170561"/>
                  </a:moveTo>
                  <a:lnTo>
                    <a:pt x="5015090" y="164211"/>
                  </a:lnTo>
                  <a:lnTo>
                    <a:pt x="5013376" y="155714"/>
                  </a:lnTo>
                  <a:lnTo>
                    <a:pt x="5005222" y="143611"/>
                  </a:lnTo>
                  <a:lnTo>
                    <a:pt x="4993119" y="135458"/>
                  </a:lnTo>
                  <a:lnTo>
                    <a:pt x="4978273" y="132461"/>
                  </a:lnTo>
                  <a:lnTo>
                    <a:pt x="4963414" y="135458"/>
                  </a:lnTo>
                  <a:lnTo>
                    <a:pt x="4951311" y="143611"/>
                  </a:lnTo>
                  <a:lnTo>
                    <a:pt x="4943157" y="155714"/>
                  </a:lnTo>
                  <a:lnTo>
                    <a:pt x="4941443" y="164211"/>
                  </a:lnTo>
                  <a:lnTo>
                    <a:pt x="4937887" y="164211"/>
                  </a:lnTo>
                  <a:lnTo>
                    <a:pt x="4937887" y="176911"/>
                  </a:lnTo>
                  <a:lnTo>
                    <a:pt x="4941443" y="176911"/>
                  </a:lnTo>
                  <a:lnTo>
                    <a:pt x="4943157" y="185420"/>
                  </a:lnTo>
                  <a:lnTo>
                    <a:pt x="4951311" y="197523"/>
                  </a:lnTo>
                  <a:lnTo>
                    <a:pt x="4963414" y="205676"/>
                  </a:lnTo>
                  <a:lnTo>
                    <a:pt x="4978273" y="208661"/>
                  </a:lnTo>
                  <a:lnTo>
                    <a:pt x="4993119" y="205676"/>
                  </a:lnTo>
                  <a:lnTo>
                    <a:pt x="5005222" y="197523"/>
                  </a:lnTo>
                  <a:lnTo>
                    <a:pt x="5013376" y="185420"/>
                  </a:lnTo>
                  <a:lnTo>
                    <a:pt x="5015090" y="176911"/>
                  </a:lnTo>
                  <a:lnTo>
                    <a:pt x="5016373" y="1705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71955" y="2490216"/>
              <a:ext cx="3662679" cy="281940"/>
            </a:xfrm>
            <a:custGeom>
              <a:avLst/>
              <a:gdLst/>
              <a:ahLst/>
              <a:cxnLst/>
              <a:rect l="l" t="t" r="r" b="b"/>
              <a:pathLst>
                <a:path w="3662679" h="281939">
                  <a:moveTo>
                    <a:pt x="0" y="0"/>
                  </a:moveTo>
                  <a:lnTo>
                    <a:pt x="3521202" y="0"/>
                  </a:lnTo>
                  <a:lnTo>
                    <a:pt x="3662172" y="140970"/>
                  </a:lnTo>
                  <a:lnTo>
                    <a:pt x="3521202" y="281939"/>
                  </a:lnTo>
                  <a:lnTo>
                    <a:pt x="0" y="2819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251000" y="2500376"/>
            <a:ext cx="32251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Şah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damarı (adem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elmasının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iki </a:t>
            </a:r>
            <a:r>
              <a:rPr dirty="0" sz="1400" spc="-5">
                <a:latin typeface="Calibri"/>
                <a:cs typeface="Calibri"/>
              </a:rPr>
              <a:t>yanında)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487667" y="3348228"/>
            <a:ext cx="4832985" cy="326390"/>
            <a:chOff x="6487667" y="3348228"/>
            <a:chExt cx="4832985" cy="326390"/>
          </a:xfrm>
        </p:grpSpPr>
        <p:sp>
          <p:nvSpPr>
            <p:cNvPr id="14" name="object 14"/>
            <p:cNvSpPr/>
            <p:nvPr/>
          </p:nvSpPr>
          <p:spPr>
            <a:xfrm>
              <a:off x="6487668" y="3348228"/>
              <a:ext cx="4826635" cy="320040"/>
            </a:xfrm>
            <a:custGeom>
              <a:avLst/>
              <a:gdLst/>
              <a:ahLst/>
              <a:cxnLst/>
              <a:rect l="l" t="t" r="r" b="b"/>
              <a:pathLst>
                <a:path w="4826634" h="320039">
                  <a:moveTo>
                    <a:pt x="82677" y="31750"/>
                  </a:moveTo>
                  <a:lnTo>
                    <a:pt x="74917" y="31750"/>
                  </a:lnTo>
                  <a:lnTo>
                    <a:pt x="73202" y="23253"/>
                  </a:lnTo>
                  <a:lnTo>
                    <a:pt x="65049" y="11150"/>
                  </a:lnTo>
                  <a:lnTo>
                    <a:pt x="52946" y="2997"/>
                  </a:lnTo>
                  <a:lnTo>
                    <a:pt x="38100" y="0"/>
                  </a:lnTo>
                  <a:lnTo>
                    <a:pt x="23241" y="2997"/>
                  </a:lnTo>
                  <a:lnTo>
                    <a:pt x="11137" y="11150"/>
                  </a:lnTo>
                  <a:lnTo>
                    <a:pt x="2984" y="23253"/>
                  </a:lnTo>
                  <a:lnTo>
                    <a:pt x="0" y="38100"/>
                  </a:lnTo>
                  <a:lnTo>
                    <a:pt x="2984" y="52959"/>
                  </a:lnTo>
                  <a:lnTo>
                    <a:pt x="11137" y="65062"/>
                  </a:lnTo>
                  <a:lnTo>
                    <a:pt x="23241" y="73215"/>
                  </a:lnTo>
                  <a:lnTo>
                    <a:pt x="38100" y="76200"/>
                  </a:lnTo>
                  <a:lnTo>
                    <a:pt x="52946" y="73215"/>
                  </a:lnTo>
                  <a:lnTo>
                    <a:pt x="65049" y="65062"/>
                  </a:lnTo>
                  <a:lnTo>
                    <a:pt x="73202" y="52959"/>
                  </a:lnTo>
                  <a:lnTo>
                    <a:pt x="74917" y="44450"/>
                  </a:lnTo>
                  <a:lnTo>
                    <a:pt x="82677" y="44450"/>
                  </a:lnTo>
                  <a:lnTo>
                    <a:pt x="82677" y="31750"/>
                  </a:lnTo>
                  <a:close/>
                </a:path>
                <a:path w="4826634" h="320039">
                  <a:moveTo>
                    <a:pt x="108077" y="31750"/>
                  </a:moveTo>
                  <a:lnTo>
                    <a:pt x="95377" y="31750"/>
                  </a:lnTo>
                  <a:lnTo>
                    <a:pt x="95377" y="44450"/>
                  </a:lnTo>
                  <a:lnTo>
                    <a:pt x="108077" y="44450"/>
                  </a:lnTo>
                  <a:lnTo>
                    <a:pt x="108077" y="31750"/>
                  </a:lnTo>
                  <a:close/>
                </a:path>
                <a:path w="4826634" h="320039">
                  <a:moveTo>
                    <a:pt x="133477" y="31750"/>
                  </a:moveTo>
                  <a:lnTo>
                    <a:pt x="120777" y="31750"/>
                  </a:lnTo>
                  <a:lnTo>
                    <a:pt x="120777" y="44450"/>
                  </a:lnTo>
                  <a:lnTo>
                    <a:pt x="133477" y="44450"/>
                  </a:lnTo>
                  <a:lnTo>
                    <a:pt x="133477" y="31750"/>
                  </a:lnTo>
                  <a:close/>
                </a:path>
                <a:path w="4826634" h="320039">
                  <a:moveTo>
                    <a:pt x="158877" y="31750"/>
                  </a:moveTo>
                  <a:lnTo>
                    <a:pt x="146177" y="31750"/>
                  </a:lnTo>
                  <a:lnTo>
                    <a:pt x="146177" y="44450"/>
                  </a:lnTo>
                  <a:lnTo>
                    <a:pt x="158877" y="44450"/>
                  </a:lnTo>
                  <a:lnTo>
                    <a:pt x="158877" y="31750"/>
                  </a:lnTo>
                  <a:close/>
                </a:path>
                <a:path w="4826634" h="320039">
                  <a:moveTo>
                    <a:pt x="184277" y="31750"/>
                  </a:moveTo>
                  <a:lnTo>
                    <a:pt x="171577" y="31750"/>
                  </a:lnTo>
                  <a:lnTo>
                    <a:pt x="171577" y="44450"/>
                  </a:lnTo>
                  <a:lnTo>
                    <a:pt x="184277" y="44450"/>
                  </a:lnTo>
                  <a:lnTo>
                    <a:pt x="184277" y="31750"/>
                  </a:lnTo>
                  <a:close/>
                </a:path>
                <a:path w="4826634" h="320039">
                  <a:moveTo>
                    <a:pt x="209677" y="31750"/>
                  </a:moveTo>
                  <a:lnTo>
                    <a:pt x="196977" y="31750"/>
                  </a:lnTo>
                  <a:lnTo>
                    <a:pt x="196977" y="44450"/>
                  </a:lnTo>
                  <a:lnTo>
                    <a:pt x="209677" y="44450"/>
                  </a:lnTo>
                  <a:lnTo>
                    <a:pt x="209677" y="31750"/>
                  </a:lnTo>
                  <a:close/>
                </a:path>
                <a:path w="4826634" h="320039">
                  <a:moveTo>
                    <a:pt x="235077" y="31750"/>
                  </a:moveTo>
                  <a:lnTo>
                    <a:pt x="222377" y="31750"/>
                  </a:lnTo>
                  <a:lnTo>
                    <a:pt x="222377" y="44450"/>
                  </a:lnTo>
                  <a:lnTo>
                    <a:pt x="235077" y="44450"/>
                  </a:lnTo>
                  <a:lnTo>
                    <a:pt x="235077" y="31750"/>
                  </a:lnTo>
                  <a:close/>
                </a:path>
                <a:path w="4826634" h="320039">
                  <a:moveTo>
                    <a:pt x="260477" y="31750"/>
                  </a:moveTo>
                  <a:lnTo>
                    <a:pt x="247777" y="31750"/>
                  </a:lnTo>
                  <a:lnTo>
                    <a:pt x="247777" y="44450"/>
                  </a:lnTo>
                  <a:lnTo>
                    <a:pt x="260477" y="44450"/>
                  </a:lnTo>
                  <a:lnTo>
                    <a:pt x="260477" y="31750"/>
                  </a:lnTo>
                  <a:close/>
                </a:path>
                <a:path w="4826634" h="320039">
                  <a:moveTo>
                    <a:pt x="285877" y="31750"/>
                  </a:moveTo>
                  <a:lnTo>
                    <a:pt x="273177" y="31750"/>
                  </a:lnTo>
                  <a:lnTo>
                    <a:pt x="273177" y="44450"/>
                  </a:lnTo>
                  <a:lnTo>
                    <a:pt x="285877" y="44450"/>
                  </a:lnTo>
                  <a:lnTo>
                    <a:pt x="285877" y="31750"/>
                  </a:lnTo>
                  <a:close/>
                </a:path>
                <a:path w="4826634" h="320039">
                  <a:moveTo>
                    <a:pt x="311277" y="31750"/>
                  </a:moveTo>
                  <a:lnTo>
                    <a:pt x="298577" y="31750"/>
                  </a:lnTo>
                  <a:lnTo>
                    <a:pt x="298577" y="44450"/>
                  </a:lnTo>
                  <a:lnTo>
                    <a:pt x="311277" y="44450"/>
                  </a:lnTo>
                  <a:lnTo>
                    <a:pt x="311277" y="31750"/>
                  </a:lnTo>
                  <a:close/>
                </a:path>
                <a:path w="4826634" h="320039">
                  <a:moveTo>
                    <a:pt x="336677" y="31750"/>
                  </a:moveTo>
                  <a:lnTo>
                    <a:pt x="323977" y="31750"/>
                  </a:lnTo>
                  <a:lnTo>
                    <a:pt x="323977" y="44450"/>
                  </a:lnTo>
                  <a:lnTo>
                    <a:pt x="336677" y="44450"/>
                  </a:lnTo>
                  <a:lnTo>
                    <a:pt x="336677" y="31750"/>
                  </a:lnTo>
                  <a:close/>
                </a:path>
                <a:path w="4826634" h="320039">
                  <a:moveTo>
                    <a:pt x="362077" y="31750"/>
                  </a:moveTo>
                  <a:lnTo>
                    <a:pt x="349377" y="31750"/>
                  </a:lnTo>
                  <a:lnTo>
                    <a:pt x="349377" y="44450"/>
                  </a:lnTo>
                  <a:lnTo>
                    <a:pt x="362077" y="44450"/>
                  </a:lnTo>
                  <a:lnTo>
                    <a:pt x="362077" y="31750"/>
                  </a:lnTo>
                  <a:close/>
                </a:path>
                <a:path w="4826634" h="320039">
                  <a:moveTo>
                    <a:pt x="387477" y="31750"/>
                  </a:moveTo>
                  <a:lnTo>
                    <a:pt x="374777" y="31750"/>
                  </a:lnTo>
                  <a:lnTo>
                    <a:pt x="374777" y="44450"/>
                  </a:lnTo>
                  <a:lnTo>
                    <a:pt x="387477" y="44450"/>
                  </a:lnTo>
                  <a:lnTo>
                    <a:pt x="387477" y="31750"/>
                  </a:lnTo>
                  <a:close/>
                </a:path>
                <a:path w="4826634" h="320039">
                  <a:moveTo>
                    <a:pt x="412877" y="31750"/>
                  </a:moveTo>
                  <a:lnTo>
                    <a:pt x="400177" y="31750"/>
                  </a:lnTo>
                  <a:lnTo>
                    <a:pt x="400177" y="44450"/>
                  </a:lnTo>
                  <a:lnTo>
                    <a:pt x="412877" y="44450"/>
                  </a:lnTo>
                  <a:lnTo>
                    <a:pt x="412877" y="31750"/>
                  </a:lnTo>
                  <a:close/>
                </a:path>
                <a:path w="4826634" h="320039">
                  <a:moveTo>
                    <a:pt x="438277" y="31750"/>
                  </a:moveTo>
                  <a:lnTo>
                    <a:pt x="425577" y="31750"/>
                  </a:lnTo>
                  <a:lnTo>
                    <a:pt x="425577" y="44450"/>
                  </a:lnTo>
                  <a:lnTo>
                    <a:pt x="438277" y="44450"/>
                  </a:lnTo>
                  <a:lnTo>
                    <a:pt x="438277" y="31750"/>
                  </a:lnTo>
                  <a:close/>
                </a:path>
                <a:path w="4826634" h="320039">
                  <a:moveTo>
                    <a:pt x="463677" y="31750"/>
                  </a:moveTo>
                  <a:lnTo>
                    <a:pt x="450977" y="31750"/>
                  </a:lnTo>
                  <a:lnTo>
                    <a:pt x="450977" y="44450"/>
                  </a:lnTo>
                  <a:lnTo>
                    <a:pt x="463677" y="44450"/>
                  </a:lnTo>
                  <a:lnTo>
                    <a:pt x="463677" y="31750"/>
                  </a:lnTo>
                  <a:close/>
                </a:path>
                <a:path w="4826634" h="320039">
                  <a:moveTo>
                    <a:pt x="489077" y="31750"/>
                  </a:moveTo>
                  <a:lnTo>
                    <a:pt x="476377" y="31750"/>
                  </a:lnTo>
                  <a:lnTo>
                    <a:pt x="476377" y="44450"/>
                  </a:lnTo>
                  <a:lnTo>
                    <a:pt x="489077" y="44450"/>
                  </a:lnTo>
                  <a:lnTo>
                    <a:pt x="489077" y="31750"/>
                  </a:lnTo>
                  <a:close/>
                </a:path>
                <a:path w="4826634" h="320039">
                  <a:moveTo>
                    <a:pt x="514477" y="31750"/>
                  </a:moveTo>
                  <a:lnTo>
                    <a:pt x="501777" y="31750"/>
                  </a:lnTo>
                  <a:lnTo>
                    <a:pt x="501777" y="44450"/>
                  </a:lnTo>
                  <a:lnTo>
                    <a:pt x="514477" y="44450"/>
                  </a:lnTo>
                  <a:lnTo>
                    <a:pt x="514477" y="31750"/>
                  </a:lnTo>
                  <a:close/>
                </a:path>
                <a:path w="4826634" h="320039">
                  <a:moveTo>
                    <a:pt x="539877" y="31750"/>
                  </a:moveTo>
                  <a:lnTo>
                    <a:pt x="527177" y="31750"/>
                  </a:lnTo>
                  <a:lnTo>
                    <a:pt x="527177" y="44450"/>
                  </a:lnTo>
                  <a:lnTo>
                    <a:pt x="539877" y="44450"/>
                  </a:lnTo>
                  <a:lnTo>
                    <a:pt x="539877" y="31750"/>
                  </a:lnTo>
                  <a:close/>
                </a:path>
                <a:path w="4826634" h="320039">
                  <a:moveTo>
                    <a:pt x="565277" y="31750"/>
                  </a:moveTo>
                  <a:lnTo>
                    <a:pt x="552577" y="31750"/>
                  </a:lnTo>
                  <a:lnTo>
                    <a:pt x="552577" y="44450"/>
                  </a:lnTo>
                  <a:lnTo>
                    <a:pt x="565277" y="44450"/>
                  </a:lnTo>
                  <a:lnTo>
                    <a:pt x="565277" y="31750"/>
                  </a:lnTo>
                  <a:close/>
                </a:path>
                <a:path w="4826634" h="320039">
                  <a:moveTo>
                    <a:pt x="590677" y="31750"/>
                  </a:moveTo>
                  <a:lnTo>
                    <a:pt x="577977" y="31750"/>
                  </a:lnTo>
                  <a:lnTo>
                    <a:pt x="577977" y="44450"/>
                  </a:lnTo>
                  <a:lnTo>
                    <a:pt x="590677" y="44450"/>
                  </a:lnTo>
                  <a:lnTo>
                    <a:pt x="590677" y="31750"/>
                  </a:lnTo>
                  <a:close/>
                </a:path>
                <a:path w="4826634" h="320039">
                  <a:moveTo>
                    <a:pt x="616077" y="31750"/>
                  </a:moveTo>
                  <a:lnTo>
                    <a:pt x="603377" y="31750"/>
                  </a:lnTo>
                  <a:lnTo>
                    <a:pt x="603377" y="44450"/>
                  </a:lnTo>
                  <a:lnTo>
                    <a:pt x="616077" y="44450"/>
                  </a:lnTo>
                  <a:lnTo>
                    <a:pt x="616077" y="31750"/>
                  </a:lnTo>
                  <a:close/>
                </a:path>
                <a:path w="4826634" h="320039">
                  <a:moveTo>
                    <a:pt x="641477" y="31750"/>
                  </a:moveTo>
                  <a:lnTo>
                    <a:pt x="628777" y="31750"/>
                  </a:lnTo>
                  <a:lnTo>
                    <a:pt x="628777" y="44450"/>
                  </a:lnTo>
                  <a:lnTo>
                    <a:pt x="641477" y="44450"/>
                  </a:lnTo>
                  <a:lnTo>
                    <a:pt x="641477" y="31750"/>
                  </a:lnTo>
                  <a:close/>
                </a:path>
                <a:path w="4826634" h="320039">
                  <a:moveTo>
                    <a:pt x="666877" y="31750"/>
                  </a:moveTo>
                  <a:lnTo>
                    <a:pt x="654177" y="31750"/>
                  </a:lnTo>
                  <a:lnTo>
                    <a:pt x="654177" y="44450"/>
                  </a:lnTo>
                  <a:lnTo>
                    <a:pt x="666877" y="44450"/>
                  </a:lnTo>
                  <a:lnTo>
                    <a:pt x="666877" y="31750"/>
                  </a:lnTo>
                  <a:close/>
                </a:path>
                <a:path w="4826634" h="320039">
                  <a:moveTo>
                    <a:pt x="692277" y="31750"/>
                  </a:moveTo>
                  <a:lnTo>
                    <a:pt x="679577" y="31750"/>
                  </a:lnTo>
                  <a:lnTo>
                    <a:pt x="679577" y="44450"/>
                  </a:lnTo>
                  <a:lnTo>
                    <a:pt x="692277" y="44450"/>
                  </a:lnTo>
                  <a:lnTo>
                    <a:pt x="692277" y="31750"/>
                  </a:lnTo>
                  <a:close/>
                </a:path>
                <a:path w="4826634" h="320039">
                  <a:moveTo>
                    <a:pt x="717677" y="31750"/>
                  </a:moveTo>
                  <a:lnTo>
                    <a:pt x="704977" y="31750"/>
                  </a:lnTo>
                  <a:lnTo>
                    <a:pt x="704977" y="44450"/>
                  </a:lnTo>
                  <a:lnTo>
                    <a:pt x="717677" y="44450"/>
                  </a:lnTo>
                  <a:lnTo>
                    <a:pt x="717677" y="31750"/>
                  </a:lnTo>
                  <a:close/>
                </a:path>
                <a:path w="4826634" h="320039">
                  <a:moveTo>
                    <a:pt x="743077" y="31750"/>
                  </a:moveTo>
                  <a:lnTo>
                    <a:pt x="730377" y="31750"/>
                  </a:lnTo>
                  <a:lnTo>
                    <a:pt x="730377" y="44450"/>
                  </a:lnTo>
                  <a:lnTo>
                    <a:pt x="743077" y="44450"/>
                  </a:lnTo>
                  <a:lnTo>
                    <a:pt x="743077" y="31750"/>
                  </a:lnTo>
                  <a:close/>
                </a:path>
                <a:path w="4826634" h="320039">
                  <a:moveTo>
                    <a:pt x="768477" y="31750"/>
                  </a:moveTo>
                  <a:lnTo>
                    <a:pt x="755777" y="31750"/>
                  </a:lnTo>
                  <a:lnTo>
                    <a:pt x="755777" y="44450"/>
                  </a:lnTo>
                  <a:lnTo>
                    <a:pt x="768477" y="44450"/>
                  </a:lnTo>
                  <a:lnTo>
                    <a:pt x="768477" y="31750"/>
                  </a:lnTo>
                  <a:close/>
                </a:path>
                <a:path w="4826634" h="320039">
                  <a:moveTo>
                    <a:pt x="793877" y="31750"/>
                  </a:moveTo>
                  <a:lnTo>
                    <a:pt x="781177" y="31750"/>
                  </a:lnTo>
                  <a:lnTo>
                    <a:pt x="781177" y="44450"/>
                  </a:lnTo>
                  <a:lnTo>
                    <a:pt x="793877" y="44450"/>
                  </a:lnTo>
                  <a:lnTo>
                    <a:pt x="793877" y="31750"/>
                  </a:lnTo>
                  <a:close/>
                </a:path>
                <a:path w="4826634" h="320039">
                  <a:moveTo>
                    <a:pt x="821817" y="156210"/>
                  </a:moveTo>
                  <a:lnTo>
                    <a:pt x="809117" y="156210"/>
                  </a:lnTo>
                  <a:lnTo>
                    <a:pt x="809117" y="168910"/>
                  </a:lnTo>
                  <a:lnTo>
                    <a:pt x="821817" y="168910"/>
                  </a:lnTo>
                  <a:lnTo>
                    <a:pt x="821817" y="156210"/>
                  </a:lnTo>
                  <a:close/>
                </a:path>
                <a:path w="4826634" h="320039">
                  <a:moveTo>
                    <a:pt x="821817" y="130810"/>
                  </a:moveTo>
                  <a:lnTo>
                    <a:pt x="809117" y="130810"/>
                  </a:lnTo>
                  <a:lnTo>
                    <a:pt x="809117" y="143510"/>
                  </a:lnTo>
                  <a:lnTo>
                    <a:pt x="821817" y="143510"/>
                  </a:lnTo>
                  <a:lnTo>
                    <a:pt x="821817" y="130810"/>
                  </a:lnTo>
                  <a:close/>
                </a:path>
                <a:path w="4826634" h="320039">
                  <a:moveTo>
                    <a:pt x="821817" y="105410"/>
                  </a:moveTo>
                  <a:lnTo>
                    <a:pt x="809117" y="105410"/>
                  </a:lnTo>
                  <a:lnTo>
                    <a:pt x="809117" y="118110"/>
                  </a:lnTo>
                  <a:lnTo>
                    <a:pt x="821817" y="118110"/>
                  </a:lnTo>
                  <a:lnTo>
                    <a:pt x="821817" y="105410"/>
                  </a:lnTo>
                  <a:close/>
                </a:path>
                <a:path w="4826634" h="320039">
                  <a:moveTo>
                    <a:pt x="821817" y="80010"/>
                  </a:moveTo>
                  <a:lnTo>
                    <a:pt x="809117" y="80010"/>
                  </a:lnTo>
                  <a:lnTo>
                    <a:pt x="809117" y="92710"/>
                  </a:lnTo>
                  <a:lnTo>
                    <a:pt x="821817" y="92710"/>
                  </a:lnTo>
                  <a:lnTo>
                    <a:pt x="821817" y="80010"/>
                  </a:lnTo>
                  <a:close/>
                </a:path>
                <a:path w="4826634" h="320039">
                  <a:moveTo>
                    <a:pt x="821817" y="54610"/>
                  </a:moveTo>
                  <a:lnTo>
                    <a:pt x="809117" y="54610"/>
                  </a:lnTo>
                  <a:lnTo>
                    <a:pt x="809117" y="67310"/>
                  </a:lnTo>
                  <a:lnTo>
                    <a:pt x="821817" y="67310"/>
                  </a:lnTo>
                  <a:lnTo>
                    <a:pt x="821817" y="54610"/>
                  </a:lnTo>
                  <a:close/>
                </a:path>
                <a:path w="4826634" h="320039">
                  <a:moveTo>
                    <a:pt x="821817" y="31750"/>
                  </a:moveTo>
                  <a:lnTo>
                    <a:pt x="806577" y="31750"/>
                  </a:lnTo>
                  <a:lnTo>
                    <a:pt x="806577" y="44450"/>
                  </a:lnTo>
                  <a:lnTo>
                    <a:pt x="815467" y="44450"/>
                  </a:lnTo>
                  <a:lnTo>
                    <a:pt x="812914" y="41910"/>
                  </a:lnTo>
                  <a:lnTo>
                    <a:pt x="821817" y="41910"/>
                  </a:lnTo>
                  <a:lnTo>
                    <a:pt x="821817" y="38100"/>
                  </a:lnTo>
                  <a:lnTo>
                    <a:pt x="821817" y="31750"/>
                  </a:lnTo>
                  <a:close/>
                </a:path>
                <a:path w="4826634" h="320039">
                  <a:moveTo>
                    <a:pt x="830961" y="172593"/>
                  </a:moveTo>
                  <a:lnTo>
                    <a:pt x="818261" y="172593"/>
                  </a:lnTo>
                  <a:lnTo>
                    <a:pt x="818261" y="185305"/>
                  </a:lnTo>
                  <a:lnTo>
                    <a:pt x="830961" y="185305"/>
                  </a:lnTo>
                  <a:lnTo>
                    <a:pt x="830961" y="172593"/>
                  </a:lnTo>
                  <a:close/>
                </a:path>
                <a:path w="4826634" h="320039">
                  <a:moveTo>
                    <a:pt x="856361" y="172593"/>
                  </a:moveTo>
                  <a:lnTo>
                    <a:pt x="843661" y="172593"/>
                  </a:lnTo>
                  <a:lnTo>
                    <a:pt x="843661" y="185305"/>
                  </a:lnTo>
                  <a:lnTo>
                    <a:pt x="856361" y="185305"/>
                  </a:lnTo>
                  <a:lnTo>
                    <a:pt x="856361" y="172593"/>
                  </a:lnTo>
                  <a:close/>
                </a:path>
                <a:path w="4826634" h="320039">
                  <a:moveTo>
                    <a:pt x="881761" y="172593"/>
                  </a:moveTo>
                  <a:lnTo>
                    <a:pt x="869061" y="172593"/>
                  </a:lnTo>
                  <a:lnTo>
                    <a:pt x="869061" y="185305"/>
                  </a:lnTo>
                  <a:lnTo>
                    <a:pt x="881761" y="185305"/>
                  </a:lnTo>
                  <a:lnTo>
                    <a:pt x="881761" y="172593"/>
                  </a:lnTo>
                  <a:close/>
                </a:path>
                <a:path w="4826634" h="320039">
                  <a:moveTo>
                    <a:pt x="907161" y="172593"/>
                  </a:moveTo>
                  <a:lnTo>
                    <a:pt x="894461" y="172593"/>
                  </a:lnTo>
                  <a:lnTo>
                    <a:pt x="894461" y="185305"/>
                  </a:lnTo>
                  <a:lnTo>
                    <a:pt x="907161" y="185305"/>
                  </a:lnTo>
                  <a:lnTo>
                    <a:pt x="907161" y="172593"/>
                  </a:lnTo>
                  <a:close/>
                </a:path>
                <a:path w="4826634" h="320039">
                  <a:moveTo>
                    <a:pt x="932561" y="172593"/>
                  </a:moveTo>
                  <a:lnTo>
                    <a:pt x="919861" y="172593"/>
                  </a:lnTo>
                  <a:lnTo>
                    <a:pt x="919861" y="185305"/>
                  </a:lnTo>
                  <a:lnTo>
                    <a:pt x="932561" y="185305"/>
                  </a:lnTo>
                  <a:lnTo>
                    <a:pt x="932561" y="172593"/>
                  </a:lnTo>
                  <a:close/>
                </a:path>
                <a:path w="4826634" h="320039">
                  <a:moveTo>
                    <a:pt x="957961" y="172593"/>
                  </a:moveTo>
                  <a:lnTo>
                    <a:pt x="945261" y="172593"/>
                  </a:lnTo>
                  <a:lnTo>
                    <a:pt x="945261" y="185305"/>
                  </a:lnTo>
                  <a:lnTo>
                    <a:pt x="957961" y="185305"/>
                  </a:lnTo>
                  <a:lnTo>
                    <a:pt x="957961" y="172593"/>
                  </a:lnTo>
                  <a:close/>
                </a:path>
                <a:path w="4826634" h="320039">
                  <a:moveTo>
                    <a:pt x="983361" y="172593"/>
                  </a:moveTo>
                  <a:lnTo>
                    <a:pt x="970661" y="172593"/>
                  </a:lnTo>
                  <a:lnTo>
                    <a:pt x="970661" y="185305"/>
                  </a:lnTo>
                  <a:lnTo>
                    <a:pt x="983361" y="185305"/>
                  </a:lnTo>
                  <a:lnTo>
                    <a:pt x="983361" y="172593"/>
                  </a:lnTo>
                  <a:close/>
                </a:path>
                <a:path w="4826634" h="320039">
                  <a:moveTo>
                    <a:pt x="1008761" y="172593"/>
                  </a:moveTo>
                  <a:lnTo>
                    <a:pt x="996061" y="172593"/>
                  </a:lnTo>
                  <a:lnTo>
                    <a:pt x="996061" y="185305"/>
                  </a:lnTo>
                  <a:lnTo>
                    <a:pt x="1008761" y="185305"/>
                  </a:lnTo>
                  <a:lnTo>
                    <a:pt x="1008761" y="172593"/>
                  </a:lnTo>
                  <a:close/>
                </a:path>
                <a:path w="4826634" h="320039">
                  <a:moveTo>
                    <a:pt x="1034161" y="172593"/>
                  </a:moveTo>
                  <a:lnTo>
                    <a:pt x="1021461" y="172593"/>
                  </a:lnTo>
                  <a:lnTo>
                    <a:pt x="1021461" y="185305"/>
                  </a:lnTo>
                  <a:lnTo>
                    <a:pt x="1034161" y="185305"/>
                  </a:lnTo>
                  <a:lnTo>
                    <a:pt x="1034161" y="172593"/>
                  </a:lnTo>
                  <a:close/>
                </a:path>
                <a:path w="4826634" h="320039">
                  <a:moveTo>
                    <a:pt x="1059561" y="172593"/>
                  </a:moveTo>
                  <a:lnTo>
                    <a:pt x="1046861" y="172593"/>
                  </a:lnTo>
                  <a:lnTo>
                    <a:pt x="1046861" y="185305"/>
                  </a:lnTo>
                  <a:lnTo>
                    <a:pt x="1059561" y="185305"/>
                  </a:lnTo>
                  <a:lnTo>
                    <a:pt x="1059561" y="172593"/>
                  </a:lnTo>
                  <a:close/>
                </a:path>
                <a:path w="4826634" h="320039">
                  <a:moveTo>
                    <a:pt x="1084961" y="172593"/>
                  </a:moveTo>
                  <a:lnTo>
                    <a:pt x="1072261" y="172593"/>
                  </a:lnTo>
                  <a:lnTo>
                    <a:pt x="1072261" y="185305"/>
                  </a:lnTo>
                  <a:lnTo>
                    <a:pt x="1084961" y="185305"/>
                  </a:lnTo>
                  <a:lnTo>
                    <a:pt x="1084961" y="172593"/>
                  </a:lnTo>
                  <a:close/>
                </a:path>
                <a:path w="4826634" h="320039">
                  <a:moveTo>
                    <a:pt x="1110361" y="172593"/>
                  </a:moveTo>
                  <a:lnTo>
                    <a:pt x="1097661" y="172593"/>
                  </a:lnTo>
                  <a:lnTo>
                    <a:pt x="1097661" y="185305"/>
                  </a:lnTo>
                  <a:lnTo>
                    <a:pt x="1110361" y="185305"/>
                  </a:lnTo>
                  <a:lnTo>
                    <a:pt x="1110361" y="172593"/>
                  </a:lnTo>
                  <a:close/>
                </a:path>
                <a:path w="4826634" h="320039">
                  <a:moveTo>
                    <a:pt x="1135761" y="172593"/>
                  </a:moveTo>
                  <a:lnTo>
                    <a:pt x="1123061" y="172593"/>
                  </a:lnTo>
                  <a:lnTo>
                    <a:pt x="1123061" y="185305"/>
                  </a:lnTo>
                  <a:lnTo>
                    <a:pt x="1135761" y="185305"/>
                  </a:lnTo>
                  <a:lnTo>
                    <a:pt x="1135761" y="172593"/>
                  </a:lnTo>
                  <a:close/>
                </a:path>
                <a:path w="4826634" h="320039">
                  <a:moveTo>
                    <a:pt x="1161161" y="172593"/>
                  </a:moveTo>
                  <a:lnTo>
                    <a:pt x="1148461" y="172593"/>
                  </a:lnTo>
                  <a:lnTo>
                    <a:pt x="1148461" y="185305"/>
                  </a:lnTo>
                  <a:lnTo>
                    <a:pt x="1161161" y="185305"/>
                  </a:lnTo>
                  <a:lnTo>
                    <a:pt x="1161161" y="172593"/>
                  </a:lnTo>
                  <a:close/>
                </a:path>
                <a:path w="4826634" h="320039">
                  <a:moveTo>
                    <a:pt x="1186561" y="172593"/>
                  </a:moveTo>
                  <a:lnTo>
                    <a:pt x="1173861" y="172593"/>
                  </a:lnTo>
                  <a:lnTo>
                    <a:pt x="1173861" y="185305"/>
                  </a:lnTo>
                  <a:lnTo>
                    <a:pt x="1186561" y="185305"/>
                  </a:lnTo>
                  <a:lnTo>
                    <a:pt x="1186561" y="172593"/>
                  </a:lnTo>
                  <a:close/>
                </a:path>
                <a:path w="4826634" h="320039">
                  <a:moveTo>
                    <a:pt x="1211961" y="172593"/>
                  </a:moveTo>
                  <a:lnTo>
                    <a:pt x="1199261" y="172593"/>
                  </a:lnTo>
                  <a:lnTo>
                    <a:pt x="1199261" y="185305"/>
                  </a:lnTo>
                  <a:lnTo>
                    <a:pt x="1211961" y="185305"/>
                  </a:lnTo>
                  <a:lnTo>
                    <a:pt x="1211961" y="172593"/>
                  </a:lnTo>
                  <a:close/>
                </a:path>
                <a:path w="4826634" h="320039">
                  <a:moveTo>
                    <a:pt x="1237361" y="172593"/>
                  </a:moveTo>
                  <a:lnTo>
                    <a:pt x="1224661" y="172593"/>
                  </a:lnTo>
                  <a:lnTo>
                    <a:pt x="1224661" y="185305"/>
                  </a:lnTo>
                  <a:lnTo>
                    <a:pt x="1237361" y="185305"/>
                  </a:lnTo>
                  <a:lnTo>
                    <a:pt x="1237361" y="172593"/>
                  </a:lnTo>
                  <a:close/>
                </a:path>
                <a:path w="4826634" h="320039">
                  <a:moveTo>
                    <a:pt x="1262761" y="172593"/>
                  </a:moveTo>
                  <a:lnTo>
                    <a:pt x="1250061" y="172593"/>
                  </a:lnTo>
                  <a:lnTo>
                    <a:pt x="1250061" y="185305"/>
                  </a:lnTo>
                  <a:lnTo>
                    <a:pt x="1262761" y="185305"/>
                  </a:lnTo>
                  <a:lnTo>
                    <a:pt x="1262761" y="172593"/>
                  </a:lnTo>
                  <a:close/>
                </a:path>
                <a:path w="4826634" h="320039">
                  <a:moveTo>
                    <a:pt x="1288161" y="172593"/>
                  </a:moveTo>
                  <a:lnTo>
                    <a:pt x="1275461" y="172593"/>
                  </a:lnTo>
                  <a:lnTo>
                    <a:pt x="1275461" y="185305"/>
                  </a:lnTo>
                  <a:lnTo>
                    <a:pt x="1288161" y="185305"/>
                  </a:lnTo>
                  <a:lnTo>
                    <a:pt x="1288161" y="172593"/>
                  </a:lnTo>
                  <a:close/>
                </a:path>
                <a:path w="4826634" h="320039">
                  <a:moveTo>
                    <a:pt x="1313561" y="172593"/>
                  </a:moveTo>
                  <a:lnTo>
                    <a:pt x="1300861" y="172593"/>
                  </a:lnTo>
                  <a:lnTo>
                    <a:pt x="1300861" y="185305"/>
                  </a:lnTo>
                  <a:lnTo>
                    <a:pt x="1313561" y="185305"/>
                  </a:lnTo>
                  <a:lnTo>
                    <a:pt x="1313561" y="172593"/>
                  </a:lnTo>
                  <a:close/>
                </a:path>
                <a:path w="4826634" h="320039">
                  <a:moveTo>
                    <a:pt x="1338961" y="172593"/>
                  </a:moveTo>
                  <a:lnTo>
                    <a:pt x="1326261" y="172593"/>
                  </a:lnTo>
                  <a:lnTo>
                    <a:pt x="1326261" y="185305"/>
                  </a:lnTo>
                  <a:lnTo>
                    <a:pt x="1338961" y="185305"/>
                  </a:lnTo>
                  <a:lnTo>
                    <a:pt x="1338961" y="172593"/>
                  </a:lnTo>
                  <a:close/>
                </a:path>
                <a:path w="4826634" h="320039">
                  <a:moveTo>
                    <a:pt x="1364361" y="172593"/>
                  </a:moveTo>
                  <a:lnTo>
                    <a:pt x="1351661" y="172593"/>
                  </a:lnTo>
                  <a:lnTo>
                    <a:pt x="1351661" y="185305"/>
                  </a:lnTo>
                  <a:lnTo>
                    <a:pt x="1364361" y="185305"/>
                  </a:lnTo>
                  <a:lnTo>
                    <a:pt x="1364361" y="172593"/>
                  </a:lnTo>
                  <a:close/>
                </a:path>
                <a:path w="4826634" h="320039">
                  <a:moveTo>
                    <a:pt x="1389761" y="172593"/>
                  </a:moveTo>
                  <a:lnTo>
                    <a:pt x="1377061" y="172593"/>
                  </a:lnTo>
                  <a:lnTo>
                    <a:pt x="1377061" y="185305"/>
                  </a:lnTo>
                  <a:lnTo>
                    <a:pt x="1389761" y="185305"/>
                  </a:lnTo>
                  <a:lnTo>
                    <a:pt x="1389761" y="172593"/>
                  </a:lnTo>
                  <a:close/>
                </a:path>
                <a:path w="4826634" h="320039">
                  <a:moveTo>
                    <a:pt x="1415161" y="172593"/>
                  </a:moveTo>
                  <a:lnTo>
                    <a:pt x="1402461" y="172593"/>
                  </a:lnTo>
                  <a:lnTo>
                    <a:pt x="1402461" y="185305"/>
                  </a:lnTo>
                  <a:lnTo>
                    <a:pt x="1415161" y="185305"/>
                  </a:lnTo>
                  <a:lnTo>
                    <a:pt x="1415161" y="172593"/>
                  </a:lnTo>
                  <a:close/>
                </a:path>
                <a:path w="4826634" h="320039">
                  <a:moveTo>
                    <a:pt x="1440561" y="172593"/>
                  </a:moveTo>
                  <a:lnTo>
                    <a:pt x="1427861" y="172593"/>
                  </a:lnTo>
                  <a:lnTo>
                    <a:pt x="1427861" y="185305"/>
                  </a:lnTo>
                  <a:lnTo>
                    <a:pt x="1440561" y="185305"/>
                  </a:lnTo>
                  <a:lnTo>
                    <a:pt x="1440561" y="172593"/>
                  </a:lnTo>
                  <a:close/>
                </a:path>
                <a:path w="4826634" h="320039">
                  <a:moveTo>
                    <a:pt x="1465961" y="172593"/>
                  </a:moveTo>
                  <a:lnTo>
                    <a:pt x="1453261" y="172593"/>
                  </a:lnTo>
                  <a:lnTo>
                    <a:pt x="1453261" y="185305"/>
                  </a:lnTo>
                  <a:lnTo>
                    <a:pt x="1465961" y="185305"/>
                  </a:lnTo>
                  <a:lnTo>
                    <a:pt x="1465961" y="172593"/>
                  </a:lnTo>
                  <a:close/>
                </a:path>
                <a:path w="4826634" h="320039">
                  <a:moveTo>
                    <a:pt x="1491361" y="172593"/>
                  </a:moveTo>
                  <a:lnTo>
                    <a:pt x="1478661" y="172593"/>
                  </a:lnTo>
                  <a:lnTo>
                    <a:pt x="1478661" y="185305"/>
                  </a:lnTo>
                  <a:lnTo>
                    <a:pt x="1491361" y="185305"/>
                  </a:lnTo>
                  <a:lnTo>
                    <a:pt x="1491361" y="172593"/>
                  </a:lnTo>
                  <a:close/>
                </a:path>
                <a:path w="4826634" h="320039">
                  <a:moveTo>
                    <a:pt x="1516761" y="172593"/>
                  </a:moveTo>
                  <a:lnTo>
                    <a:pt x="1504061" y="172593"/>
                  </a:lnTo>
                  <a:lnTo>
                    <a:pt x="1504061" y="185305"/>
                  </a:lnTo>
                  <a:lnTo>
                    <a:pt x="1516761" y="185305"/>
                  </a:lnTo>
                  <a:lnTo>
                    <a:pt x="1516761" y="172593"/>
                  </a:lnTo>
                  <a:close/>
                </a:path>
                <a:path w="4826634" h="320039">
                  <a:moveTo>
                    <a:pt x="1542161" y="172593"/>
                  </a:moveTo>
                  <a:lnTo>
                    <a:pt x="1529461" y="172593"/>
                  </a:lnTo>
                  <a:lnTo>
                    <a:pt x="1529461" y="185305"/>
                  </a:lnTo>
                  <a:lnTo>
                    <a:pt x="1542161" y="185305"/>
                  </a:lnTo>
                  <a:lnTo>
                    <a:pt x="1542161" y="172593"/>
                  </a:lnTo>
                  <a:close/>
                </a:path>
                <a:path w="4826634" h="320039">
                  <a:moveTo>
                    <a:pt x="1631061" y="178943"/>
                  </a:moveTo>
                  <a:lnTo>
                    <a:pt x="1629765" y="172593"/>
                  </a:lnTo>
                  <a:lnTo>
                    <a:pt x="1628051" y="164096"/>
                  </a:lnTo>
                  <a:lnTo>
                    <a:pt x="1619859" y="151993"/>
                  </a:lnTo>
                  <a:lnTo>
                    <a:pt x="1607743" y="143840"/>
                  </a:lnTo>
                  <a:lnTo>
                    <a:pt x="1592961" y="140843"/>
                  </a:lnTo>
                  <a:lnTo>
                    <a:pt x="1578102" y="143840"/>
                  </a:lnTo>
                  <a:lnTo>
                    <a:pt x="1565998" y="151993"/>
                  </a:lnTo>
                  <a:lnTo>
                    <a:pt x="1557845" y="164096"/>
                  </a:lnTo>
                  <a:lnTo>
                    <a:pt x="1556131" y="172593"/>
                  </a:lnTo>
                  <a:lnTo>
                    <a:pt x="1554861" y="172593"/>
                  </a:lnTo>
                  <a:lnTo>
                    <a:pt x="1554861" y="178943"/>
                  </a:lnTo>
                  <a:lnTo>
                    <a:pt x="1554861" y="185305"/>
                  </a:lnTo>
                  <a:lnTo>
                    <a:pt x="1556143" y="185305"/>
                  </a:lnTo>
                  <a:lnTo>
                    <a:pt x="1557845" y="193738"/>
                  </a:lnTo>
                  <a:lnTo>
                    <a:pt x="1565998" y="205854"/>
                  </a:lnTo>
                  <a:lnTo>
                    <a:pt x="1578102" y="214045"/>
                  </a:lnTo>
                  <a:lnTo>
                    <a:pt x="1592961" y="217055"/>
                  </a:lnTo>
                  <a:lnTo>
                    <a:pt x="1607743" y="214045"/>
                  </a:lnTo>
                  <a:lnTo>
                    <a:pt x="1619859" y="205854"/>
                  </a:lnTo>
                  <a:lnTo>
                    <a:pt x="1628051" y="193738"/>
                  </a:lnTo>
                  <a:lnTo>
                    <a:pt x="1629765" y="185305"/>
                  </a:lnTo>
                  <a:lnTo>
                    <a:pt x="1631061" y="178943"/>
                  </a:lnTo>
                  <a:close/>
                </a:path>
                <a:path w="4826634" h="320039">
                  <a:moveTo>
                    <a:pt x="4826508" y="38100"/>
                  </a:moveTo>
                  <a:lnTo>
                    <a:pt x="1811274" y="38100"/>
                  </a:lnTo>
                  <a:lnTo>
                    <a:pt x="1670304" y="179070"/>
                  </a:lnTo>
                  <a:lnTo>
                    <a:pt x="1811274" y="320040"/>
                  </a:lnTo>
                  <a:lnTo>
                    <a:pt x="4826508" y="320040"/>
                  </a:lnTo>
                  <a:lnTo>
                    <a:pt x="4826508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57972" y="3386328"/>
              <a:ext cx="3156585" cy="281940"/>
            </a:xfrm>
            <a:custGeom>
              <a:avLst/>
              <a:gdLst/>
              <a:ahLst/>
              <a:cxnLst/>
              <a:rect l="l" t="t" r="r" b="b"/>
              <a:pathLst>
                <a:path w="3156584" h="281939">
                  <a:moveTo>
                    <a:pt x="315620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40"/>
                  </a:lnTo>
                  <a:lnTo>
                    <a:pt x="3156204" y="281940"/>
                  </a:lnTo>
                  <a:lnTo>
                    <a:pt x="3156204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308085" y="3396233"/>
            <a:ext cx="28994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Kol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damarı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(Kolun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iç </a:t>
            </a:r>
            <a:r>
              <a:rPr dirty="0" sz="1400" spc="-5">
                <a:latin typeface="Calibri"/>
                <a:cs typeface="Calibri"/>
              </a:rPr>
              <a:t>yüzü,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dirseğin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üstü)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8618" y="3472941"/>
            <a:ext cx="5331460" cy="325755"/>
            <a:chOff x="118618" y="3472941"/>
            <a:chExt cx="5331460" cy="325755"/>
          </a:xfrm>
        </p:grpSpPr>
        <p:sp>
          <p:nvSpPr>
            <p:cNvPr id="18" name="object 18"/>
            <p:cNvSpPr/>
            <p:nvPr/>
          </p:nvSpPr>
          <p:spPr>
            <a:xfrm>
              <a:off x="124968" y="3479291"/>
              <a:ext cx="5325110" cy="319405"/>
            </a:xfrm>
            <a:custGeom>
              <a:avLst/>
              <a:gdLst/>
              <a:ahLst/>
              <a:cxnLst/>
              <a:rect l="l" t="t" r="r" b="b"/>
              <a:pathLst>
                <a:path w="5325110" h="319404">
                  <a:moveTo>
                    <a:pt x="4610100" y="140970"/>
                  </a:moveTo>
                  <a:lnTo>
                    <a:pt x="4469130" y="0"/>
                  </a:lnTo>
                  <a:lnTo>
                    <a:pt x="0" y="0"/>
                  </a:lnTo>
                  <a:lnTo>
                    <a:pt x="0" y="281940"/>
                  </a:lnTo>
                  <a:lnTo>
                    <a:pt x="4469130" y="281940"/>
                  </a:lnTo>
                  <a:lnTo>
                    <a:pt x="4610100" y="140970"/>
                  </a:lnTo>
                  <a:close/>
                </a:path>
                <a:path w="5325110" h="319404">
                  <a:moveTo>
                    <a:pt x="4725924" y="133858"/>
                  </a:moveTo>
                  <a:lnTo>
                    <a:pt x="4724641" y="133858"/>
                  </a:lnTo>
                  <a:lnTo>
                    <a:pt x="4722927" y="125361"/>
                  </a:lnTo>
                  <a:lnTo>
                    <a:pt x="4714773" y="113258"/>
                  </a:lnTo>
                  <a:lnTo>
                    <a:pt x="4702670" y="105105"/>
                  </a:lnTo>
                  <a:lnTo>
                    <a:pt x="4687824" y="102108"/>
                  </a:lnTo>
                  <a:lnTo>
                    <a:pt x="4672965" y="105105"/>
                  </a:lnTo>
                  <a:lnTo>
                    <a:pt x="4660862" y="113258"/>
                  </a:lnTo>
                  <a:lnTo>
                    <a:pt x="4652708" y="125361"/>
                  </a:lnTo>
                  <a:lnTo>
                    <a:pt x="4649724" y="140208"/>
                  </a:lnTo>
                  <a:lnTo>
                    <a:pt x="4652708" y="155067"/>
                  </a:lnTo>
                  <a:lnTo>
                    <a:pt x="4660862" y="167170"/>
                  </a:lnTo>
                  <a:lnTo>
                    <a:pt x="4672965" y="175323"/>
                  </a:lnTo>
                  <a:lnTo>
                    <a:pt x="4687824" y="178308"/>
                  </a:lnTo>
                  <a:lnTo>
                    <a:pt x="4702670" y="175323"/>
                  </a:lnTo>
                  <a:lnTo>
                    <a:pt x="4714773" y="167170"/>
                  </a:lnTo>
                  <a:lnTo>
                    <a:pt x="4722927" y="155067"/>
                  </a:lnTo>
                  <a:lnTo>
                    <a:pt x="4724641" y="146558"/>
                  </a:lnTo>
                  <a:lnTo>
                    <a:pt x="4725924" y="146558"/>
                  </a:lnTo>
                  <a:lnTo>
                    <a:pt x="4725924" y="140208"/>
                  </a:lnTo>
                  <a:lnTo>
                    <a:pt x="4725924" y="133858"/>
                  </a:lnTo>
                  <a:close/>
                </a:path>
                <a:path w="5325110" h="319404">
                  <a:moveTo>
                    <a:pt x="4751324" y="133858"/>
                  </a:moveTo>
                  <a:lnTo>
                    <a:pt x="4738624" y="133858"/>
                  </a:lnTo>
                  <a:lnTo>
                    <a:pt x="4738624" y="146558"/>
                  </a:lnTo>
                  <a:lnTo>
                    <a:pt x="4751324" y="146558"/>
                  </a:lnTo>
                  <a:lnTo>
                    <a:pt x="4751324" y="133858"/>
                  </a:lnTo>
                  <a:close/>
                </a:path>
                <a:path w="5325110" h="319404">
                  <a:moveTo>
                    <a:pt x="4776724" y="133858"/>
                  </a:moveTo>
                  <a:lnTo>
                    <a:pt x="4764024" y="133858"/>
                  </a:lnTo>
                  <a:lnTo>
                    <a:pt x="4764024" y="146558"/>
                  </a:lnTo>
                  <a:lnTo>
                    <a:pt x="4776724" y="146558"/>
                  </a:lnTo>
                  <a:lnTo>
                    <a:pt x="4776724" y="133858"/>
                  </a:lnTo>
                  <a:close/>
                </a:path>
                <a:path w="5325110" h="319404">
                  <a:moveTo>
                    <a:pt x="4802124" y="133858"/>
                  </a:moveTo>
                  <a:lnTo>
                    <a:pt x="4789424" y="133858"/>
                  </a:lnTo>
                  <a:lnTo>
                    <a:pt x="4789424" y="146558"/>
                  </a:lnTo>
                  <a:lnTo>
                    <a:pt x="4802124" y="146558"/>
                  </a:lnTo>
                  <a:lnTo>
                    <a:pt x="4802124" y="133858"/>
                  </a:lnTo>
                  <a:close/>
                </a:path>
                <a:path w="5325110" h="319404">
                  <a:moveTo>
                    <a:pt x="4827524" y="133858"/>
                  </a:moveTo>
                  <a:lnTo>
                    <a:pt x="4814824" y="133858"/>
                  </a:lnTo>
                  <a:lnTo>
                    <a:pt x="4814824" y="146558"/>
                  </a:lnTo>
                  <a:lnTo>
                    <a:pt x="4827524" y="146558"/>
                  </a:lnTo>
                  <a:lnTo>
                    <a:pt x="4827524" y="133858"/>
                  </a:lnTo>
                  <a:close/>
                </a:path>
                <a:path w="5325110" h="319404">
                  <a:moveTo>
                    <a:pt x="4852924" y="133858"/>
                  </a:moveTo>
                  <a:lnTo>
                    <a:pt x="4840224" y="133858"/>
                  </a:lnTo>
                  <a:lnTo>
                    <a:pt x="4840224" y="146558"/>
                  </a:lnTo>
                  <a:lnTo>
                    <a:pt x="4852924" y="146558"/>
                  </a:lnTo>
                  <a:lnTo>
                    <a:pt x="4852924" y="133858"/>
                  </a:lnTo>
                  <a:close/>
                </a:path>
                <a:path w="5325110" h="319404">
                  <a:moveTo>
                    <a:pt x="4878324" y="133858"/>
                  </a:moveTo>
                  <a:lnTo>
                    <a:pt x="4865624" y="133858"/>
                  </a:lnTo>
                  <a:lnTo>
                    <a:pt x="4865624" y="146558"/>
                  </a:lnTo>
                  <a:lnTo>
                    <a:pt x="4878324" y="146558"/>
                  </a:lnTo>
                  <a:lnTo>
                    <a:pt x="4878324" y="133858"/>
                  </a:lnTo>
                  <a:close/>
                </a:path>
                <a:path w="5325110" h="319404">
                  <a:moveTo>
                    <a:pt x="4903724" y="133858"/>
                  </a:moveTo>
                  <a:lnTo>
                    <a:pt x="4891024" y="133858"/>
                  </a:lnTo>
                  <a:lnTo>
                    <a:pt x="4891024" y="146558"/>
                  </a:lnTo>
                  <a:lnTo>
                    <a:pt x="4903724" y="146558"/>
                  </a:lnTo>
                  <a:lnTo>
                    <a:pt x="4903724" y="133858"/>
                  </a:lnTo>
                  <a:close/>
                </a:path>
                <a:path w="5325110" h="319404">
                  <a:moveTo>
                    <a:pt x="4929124" y="133858"/>
                  </a:moveTo>
                  <a:lnTo>
                    <a:pt x="4916424" y="133858"/>
                  </a:lnTo>
                  <a:lnTo>
                    <a:pt x="4916424" y="146558"/>
                  </a:lnTo>
                  <a:lnTo>
                    <a:pt x="4929124" y="146558"/>
                  </a:lnTo>
                  <a:lnTo>
                    <a:pt x="4929124" y="133858"/>
                  </a:lnTo>
                  <a:close/>
                </a:path>
                <a:path w="5325110" h="319404">
                  <a:moveTo>
                    <a:pt x="4954524" y="133858"/>
                  </a:moveTo>
                  <a:lnTo>
                    <a:pt x="4941824" y="133858"/>
                  </a:lnTo>
                  <a:lnTo>
                    <a:pt x="4941824" y="146558"/>
                  </a:lnTo>
                  <a:lnTo>
                    <a:pt x="4954524" y="146558"/>
                  </a:lnTo>
                  <a:lnTo>
                    <a:pt x="4954524" y="133858"/>
                  </a:lnTo>
                  <a:close/>
                </a:path>
                <a:path w="5325110" h="319404">
                  <a:moveTo>
                    <a:pt x="4979924" y="133858"/>
                  </a:moveTo>
                  <a:lnTo>
                    <a:pt x="4967224" y="133858"/>
                  </a:lnTo>
                  <a:lnTo>
                    <a:pt x="4967224" y="146558"/>
                  </a:lnTo>
                  <a:lnTo>
                    <a:pt x="4979924" y="146558"/>
                  </a:lnTo>
                  <a:lnTo>
                    <a:pt x="4979924" y="133858"/>
                  </a:lnTo>
                  <a:close/>
                </a:path>
                <a:path w="5325110" h="319404">
                  <a:moveTo>
                    <a:pt x="4993640" y="272542"/>
                  </a:moveTo>
                  <a:lnTo>
                    <a:pt x="4980940" y="272542"/>
                  </a:lnTo>
                  <a:lnTo>
                    <a:pt x="4980940" y="287401"/>
                  </a:lnTo>
                  <a:lnTo>
                    <a:pt x="4991481" y="287401"/>
                  </a:lnTo>
                  <a:lnTo>
                    <a:pt x="4991481" y="278892"/>
                  </a:lnTo>
                  <a:lnTo>
                    <a:pt x="4993640" y="281051"/>
                  </a:lnTo>
                  <a:lnTo>
                    <a:pt x="4993640" y="274701"/>
                  </a:lnTo>
                  <a:lnTo>
                    <a:pt x="4993640" y="272542"/>
                  </a:lnTo>
                  <a:close/>
                </a:path>
                <a:path w="5325110" h="319404">
                  <a:moveTo>
                    <a:pt x="4993640" y="247142"/>
                  </a:moveTo>
                  <a:lnTo>
                    <a:pt x="4980940" y="247142"/>
                  </a:lnTo>
                  <a:lnTo>
                    <a:pt x="4980940" y="259842"/>
                  </a:lnTo>
                  <a:lnTo>
                    <a:pt x="4993640" y="259842"/>
                  </a:lnTo>
                  <a:lnTo>
                    <a:pt x="4993640" y="247142"/>
                  </a:lnTo>
                  <a:close/>
                </a:path>
                <a:path w="5325110" h="319404">
                  <a:moveTo>
                    <a:pt x="4993640" y="221742"/>
                  </a:moveTo>
                  <a:lnTo>
                    <a:pt x="4980940" y="221742"/>
                  </a:lnTo>
                  <a:lnTo>
                    <a:pt x="4980940" y="234442"/>
                  </a:lnTo>
                  <a:lnTo>
                    <a:pt x="4993640" y="234442"/>
                  </a:lnTo>
                  <a:lnTo>
                    <a:pt x="4993640" y="221742"/>
                  </a:lnTo>
                  <a:close/>
                </a:path>
                <a:path w="5325110" h="319404">
                  <a:moveTo>
                    <a:pt x="4993640" y="196342"/>
                  </a:moveTo>
                  <a:lnTo>
                    <a:pt x="4980940" y="196342"/>
                  </a:lnTo>
                  <a:lnTo>
                    <a:pt x="4980940" y="209042"/>
                  </a:lnTo>
                  <a:lnTo>
                    <a:pt x="4993640" y="209042"/>
                  </a:lnTo>
                  <a:lnTo>
                    <a:pt x="4993640" y="196342"/>
                  </a:lnTo>
                  <a:close/>
                </a:path>
                <a:path w="5325110" h="319404">
                  <a:moveTo>
                    <a:pt x="4993640" y="170942"/>
                  </a:moveTo>
                  <a:lnTo>
                    <a:pt x="4980940" y="170942"/>
                  </a:lnTo>
                  <a:lnTo>
                    <a:pt x="4980940" y="183642"/>
                  </a:lnTo>
                  <a:lnTo>
                    <a:pt x="4993640" y="183642"/>
                  </a:lnTo>
                  <a:lnTo>
                    <a:pt x="4993640" y="170942"/>
                  </a:lnTo>
                  <a:close/>
                </a:path>
                <a:path w="5325110" h="319404">
                  <a:moveTo>
                    <a:pt x="4993640" y="145542"/>
                  </a:moveTo>
                  <a:lnTo>
                    <a:pt x="4980940" y="145542"/>
                  </a:lnTo>
                  <a:lnTo>
                    <a:pt x="4980940" y="158242"/>
                  </a:lnTo>
                  <a:lnTo>
                    <a:pt x="4993640" y="158242"/>
                  </a:lnTo>
                  <a:lnTo>
                    <a:pt x="4993640" y="145542"/>
                  </a:lnTo>
                  <a:close/>
                </a:path>
                <a:path w="5325110" h="319404">
                  <a:moveTo>
                    <a:pt x="5016881" y="274701"/>
                  </a:moveTo>
                  <a:lnTo>
                    <a:pt x="5004181" y="274701"/>
                  </a:lnTo>
                  <a:lnTo>
                    <a:pt x="5004181" y="287401"/>
                  </a:lnTo>
                  <a:lnTo>
                    <a:pt x="5016881" y="287401"/>
                  </a:lnTo>
                  <a:lnTo>
                    <a:pt x="5016881" y="274701"/>
                  </a:lnTo>
                  <a:close/>
                </a:path>
                <a:path w="5325110" h="319404">
                  <a:moveTo>
                    <a:pt x="5042281" y="274701"/>
                  </a:moveTo>
                  <a:lnTo>
                    <a:pt x="5029581" y="274701"/>
                  </a:lnTo>
                  <a:lnTo>
                    <a:pt x="5029581" y="287401"/>
                  </a:lnTo>
                  <a:lnTo>
                    <a:pt x="5042281" y="287401"/>
                  </a:lnTo>
                  <a:lnTo>
                    <a:pt x="5042281" y="274701"/>
                  </a:lnTo>
                  <a:close/>
                </a:path>
                <a:path w="5325110" h="319404">
                  <a:moveTo>
                    <a:pt x="5067681" y="274701"/>
                  </a:moveTo>
                  <a:lnTo>
                    <a:pt x="5054981" y="274701"/>
                  </a:lnTo>
                  <a:lnTo>
                    <a:pt x="5054981" y="287401"/>
                  </a:lnTo>
                  <a:lnTo>
                    <a:pt x="5067681" y="287401"/>
                  </a:lnTo>
                  <a:lnTo>
                    <a:pt x="5067681" y="274701"/>
                  </a:lnTo>
                  <a:close/>
                </a:path>
                <a:path w="5325110" h="319404">
                  <a:moveTo>
                    <a:pt x="5093081" y="274701"/>
                  </a:moveTo>
                  <a:lnTo>
                    <a:pt x="5080381" y="274701"/>
                  </a:lnTo>
                  <a:lnTo>
                    <a:pt x="5080381" y="287401"/>
                  </a:lnTo>
                  <a:lnTo>
                    <a:pt x="5093081" y="287401"/>
                  </a:lnTo>
                  <a:lnTo>
                    <a:pt x="5093081" y="274701"/>
                  </a:lnTo>
                  <a:close/>
                </a:path>
                <a:path w="5325110" h="319404">
                  <a:moveTo>
                    <a:pt x="5118481" y="274701"/>
                  </a:moveTo>
                  <a:lnTo>
                    <a:pt x="5105781" y="274701"/>
                  </a:lnTo>
                  <a:lnTo>
                    <a:pt x="5105781" y="287401"/>
                  </a:lnTo>
                  <a:lnTo>
                    <a:pt x="5118481" y="287401"/>
                  </a:lnTo>
                  <a:lnTo>
                    <a:pt x="5118481" y="274701"/>
                  </a:lnTo>
                  <a:close/>
                </a:path>
                <a:path w="5325110" h="319404">
                  <a:moveTo>
                    <a:pt x="5143881" y="274701"/>
                  </a:moveTo>
                  <a:lnTo>
                    <a:pt x="5131181" y="274701"/>
                  </a:lnTo>
                  <a:lnTo>
                    <a:pt x="5131181" y="287401"/>
                  </a:lnTo>
                  <a:lnTo>
                    <a:pt x="5143881" y="287401"/>
                  </a:lnTo>
                  <a:lnTo>
                    <a:pt x="5143881" y="274701"/>
                  </a:lnTo>
                  <a:close/>
                </a:path>
                <a:path w="5325110" h="319404">
                  <a:moveTo>
                    <a:pt x="5169281" y="274701"/>
                  </a:moveTo>
                  <a:lnTo>
                    <a:pt x="5156581" y="274701"/>
                  </a:lnTo>
                  <a:lnTo>
                    <a:pt x="5156581" y="287401"/>
                  </a:lnTo>
                  <a:lnTo>
                    <a:pt x="5169281" y="287401"/>
                  </a:lnTo>
                  <a:lnTo>
                    <a:pt x="5169281" y="274701"/>
                  </a:lnTo>
                  <a:close/>
                </a:path>
                <a:path w="5325110" h="319404">
                  <a:moveTo>
                    <a:pt x="5194681" y="274701"/>
                  </a:moveTo>
                  <a:lnTo>
                    <a:pt x="5181981" y="274701"/>
                  </a:lnTo>
                  <a:lnTo>
                    <a:pt x="5181981" y="287401"/>
                  </a:lnTo>
                  <a:lnTo>
                    <a:pt x="5194681" y="287401"/>
                  </a:lnTo>
                  <a:lnTo>
                    <a:pt x="5194681" y="274701"/>
                  </a:lnTo>
                  <a:close/>
                </a:path>
                <a:path w="5325110" h="319404">
                  <a:moveTo>
                    <a:pt x="5220081" y="274701"/>
                  </a:moveTo>
                  <a:lnTo>
                    <a:pt x="5207381" y="274701"/>
                  </a:lnTo>
                  <a:lnTo>
                    <a:pt x="5207381" y="287401"/>
                  </a:lnTo>
                  <a:lnTo>
                    <a:pt x="5220081" y="287401"/>
                  </a:lnTo>
                  <a:lnTo>
                    <a:pt x="5220081" y="274701"/>
                  </a:lnTo>
                  <a:close/>
                </a:path>
                <a:path w="5325110" h="319404">
                  <a:moveTo>
                    <a:pt x="5245481" y="274701"/>
                  </a:moveTo>
                  <a:lnTo>
                    <a:pt x="5232781" y="274701"/>
                  </a:lnTo>
                  <a:lnTo>
                    <a:pt x="5232781" y="287401"/>
                  </a:lnTo>
                  <a:lnTo>
                    <a:pt x="5245481" y="287401"/>
                  </a:lnTo>
                  <a:lnTo>
                    <a:pt x="5245481" y="274701"/>
                  </a:lnTo>
                  <a:close/>
                </a:path>
                <a:path w="5325110" h="319404">
                  <a:moveTo>
                    <a:pt x="5324983" y="281051"/>
                  </a:moveTo>
                  <a:lnTo>
                    <a:pt x="5323687" y="274701"/>
                  </a:lnTo>
                  <a:lnTo>
                    <a:pt x="5321973" y="266204"/>
                  </a:lnTo>
                  <a:lnTo>
                    <a:pt x="5313781" y="254101"/>
                  </a:lnTo>
                  <a:lnTo>
                    <a:pt x="5301666" y="245948"/>
                  </a:lnTo>
                  <a:lnTo>
                    <a:pt x="5286883" y="242951"/>
                  </a:lnTo>
                  <a:lnTo>
                    <a:pt x="5272024" y="245948"/>
                  </a:lnTo>
                  <a:lnTo>
                    <a:pt x="5259921" y="254101"/>
                  </a:lnTo>
                  <a:lnTo>
                    <a:pt x="5251767" y="266204"/>
                  </a:lnTo>
                  <a:lnTo>
                    <a:pt x="5248783" y="281051"/>
                  </a:lnTo>
                  <a:lnTo>
                    <a:pt x="5251767" y="295846"/>
                  </a:lnTo>
                  <a:lnTo>
                    <a:pt x="5259921" y="307962"/>
                  </a:lnTo>
                  <a:lnTo>
                    <a:pt x="5272024" y="316153"/>
                  </a:lnTo>
                  <a:lnTo>
                    <a:pt x="5286883" y="319151"/>
                  </a:lnTo>
                  <a:lnTo>
                    <a:pt x="5301666" y="316153"/>
                  </a:lnTo>
                  <a:lnTo>
                    <a:pt x="5313781" y="307962"/>
                  </a:lnTo>
                  <a:lnTo>
                    <a:pt x="5321973" y="295846"/>
                  </a:lnTo>
                  <a:lnTo>
                    <a:pt x="5323687" y="287401"/>
                  </a:lnTo>
                  <a:lnTo>
                    <a:pt x="5324983" y="281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24968" y="3479291"/>
              <a:ext cx="4610100" cy="281940"/>
            </a:xfrm>
            <a:custGeom>
              <a:avLst/>
              <a:gdLst/>
              <a:ahLst/>
              <a:cxnLst/>
              <a:rect l="l" t="t" r="r" b="b"/>
              <a:pathLst>
                <a:path w="4610100" h="281939">
                  <a:moveTo>
                    <a:pt x="0" y="0"/>
                  </a:moveTo>
                  <a:lnTo>
                    <a:pt x="4469130" y="0"/>
                  </a:lnTo>
                  <a:lnTo>
                    <a:pt x="4610100" y="140970"/>
                  </a:lnTo>
                  <a:lnTo>
                    <a:pt x="4469130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03403" y="3489197"/>
            <a:ext cx="39763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Ön-kol</a:t>
            </a:r>
            <a:r>
              <a:rPr dirty="0" sz="1400" spc="-5">
                <a:latin typeface="Calibri"/>
                <a:cs typeface="Calibri"/>
              </a:rPr>
              <a:t> damarı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(Bileğin iç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yüzü,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baş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parmağın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üst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hizası)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5175" y="307847"/>
            <a:ext cx="10378440" cy="6570345"/>
            <a:chOff x="265175" y="307847"/>
            <a:chExt cx="10378440" cy="6570345"/>
          </a:xfrm>
        </p:grpSpPr>
        <p:sp>
          <p:nvSpPr>
            <p:cNvPr id="22" name="object 22"/>
            <p:cNvSpPr/>
            <p:nvPr/>
          </p:nvSpPr>
          <p:spPr>
            <a:xfrm>
              <a:off x="6096761" y="6061709"/>
              <a:ext cx="1270" cy="797560"/>
            </a:xfrm>
            <a:custGeom>
              <a:avLst/>
              <a:gdLst/>
              <a:ahLst/>
              <a:cxnLst/>
              <a:rect l="l" t="t" r="r" b="b"/>
              <a:pathLst>
                <a:path w="1270" h="797559">
                  <a:moveTo>
                    <a:pt x="888" y="79725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9240" y="2322575"/>
              <a:ext cx="1478280" cy="33528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1199" y="4779263"/>
              <a:ext cx="1042416" cy="9235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892667" y="5763564"/>
            <a:ext cx="23425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Çocuk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 yetişkinlerde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şah </a:t>
            </a:r>
            <a:r>
              <a:rPr dirty="0" sz="1400" spc="-3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damarından,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bebeklerde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kol 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damarından</a:t>
            </a:r>
            <a:r>
              <a:rPr dirty="0" sz="1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nabız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alınır.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1947672" y="342900"/>
            <a:ext cx="8284845" cy="521334"/>
            <a:chOff x="1947672" y="342900"/>
            <a:chExt cx="8284845" cy="521334"/>
          </a:xfrm>
        </p:grpSpPr>
        <p:sp>
          <p:nvSpPr>
            <p:cNvPr id="36" name="object 36"/>
            <p:cNvSpPr/>
            <p:nvPr/>
          </p:nvSpPr>
          <p:spPr>
            <a:xfrm>
              <a:off x="1966722" y="361950"/>
              <a:ext cx="8246745" cy="483234"/>
            </a:xfrm>
            <a:custGeom>
              <a:avLst/>
              <a:gdLst/>
              <a:ahLst/>
              <a:cxnLst/>
              <a:rect l="l" t="t" r="r" b="b"/>
              <a:pathLst>
                <a:path w="8246745" h="483234">
                  <a:moveTo>
                    <a:pt x="8246364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8246364" y="483108"/>
                  </a:lnTo>
                  <a:lnTo>
                    <a:pt x="8246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966722" y="361950"/>
              <a:ext cx="8246745" cy="483234"/>
            </a:xfrm>
            <a:custGeom>
              <a:avLst/>
              <a:gdLst/>
              <a:ahLst/>
              <a:cxnLst/>
              <a:rect l="l" t="t" r="r" b="b"/>
              <a:pathLst>
                <a:path w="8246745" h="483234">
                  <a:moveTo>
                    <a:pt x="0" y="483108"/>
                  </a:moveTo>
                  <a:lnTo>
                    <a:pt x="8246364" y="483108"/>
                  </a:lnTo>
                  <a:lnTo>
                    <a:pt x="8246364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2096770" y="477774"/>
            <a:ext cx="798258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İLKYARDIMCININ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BİLMESİ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GEREKENLER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VÜCUDU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OLUŞTURAN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SİSTEMLER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NELERDİR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49580" y="2444495"/>
              <a:ext cx="4253865" cy="4130040"/>
            </a:xfrm>
            <a:custGeom>
              <a:avLst/>
              <a:gdLst/>
              <a:ahLst/>
              <a:cxnLst/>
              <a:rect l="l" t="t" r="r" b="b"/>
              <a:pathLst>
                <a:path w="4253865" h="4130040">
                  <a:moveTo>
                    <a:pt x="2126742" y="0"/>
                  </a:moveTo>
                  <a:lnTo>
                    <a:pt x="2077930" y="533"/>
                  </a:lnTo>
                  <a:lnTo>
                    <a:pt x="2029387" y="2124"/>
                  </a:lnTo>
                  <a:lnTo>
                    <a:pt x="1981125" y="4764"/>
                  </a:lnTo>
                  <a:lnTo>
                    <a:pt x="1933156" y="8439"/>
                  </a:lnTo>
                  <a:lnTo>
                    <a:pt x="1885492" y="13138"/>
                  </a:lnTo>
                  <a:lnTo>
                    <a:pt x="1838143" y="18851"/>
                  </a:lnTo>
                  <a:lnTo>
                    <a:pt x="1791123" y="25566"/>
                  </a:lnTo>
                  <a:lnTo>
                    <a:pt x="1744442" y="33270"/>
                  </a:lnTo>
                  <a:lnTo>
                    <a:pt x="1698113" y="41954"/>
                  </a:lnTo>
                  <a:lnTo>
                    <a:pt x="1652146" y="51605"/>
                  </a:lnTo>
                  <a:lnTo>
                    <a:pt x="1606555" y="62213"/>
                  </a:lnTo>
                  <a:lnTo>
                    <a:pt x="1561350" y="73765"/>
                  </a:lnTo>
                  <a:lnTo>
                    <a:pt x="1516543" y="86251"/>
                  </a:lnTo>
                  <a:lnTo>
                    <a:pt x="1472146" y="99659"/>
                  </a:lnTo>
                  <a:lnTo>
                    <a:pt x="1428171" y="113977"/>
                  </a:lnTo>
                  <a:lnTo>
                    <a:pt x="1384630" y="129195"/>
                  </a:lnTo>
                  <a:lnTo>
                    <a:pt x="1341533" y="145300"/>
                  </a:lnTo>
                  <a:lnTo>
                    <a:pt x="1298894" y="162282"/>
                  </a:lnTo>
                  <a:lnTo>
                    <a:pt x="1256723" y="180129"/>
                  </a:lnTo>
                  <a:lnTo>
                    <a:pt x="1215033" y="198829"/>
                  </a:lnTo>
                  <a:lnTo>
                    <a:pt x="1173834" y="218372"/>
                  </a:lnTo>
                  <a:lnTo>
                    <a:pt x="1133140" y="238745"/>
                  </a:lnTo>
                  <a:lnTo>
                    <a:pt x="1092961" y="259938"/>
                  </a:lnTo>
                  <a:lnTo>
                    <a:pt x="1053309" y="281940"/>
                  </a:lnTo>
                  <a:lnTo>
                    <a:pt x="1014197" y="304737"/>
                  </a:lnTo>
                  <a:lnTo>
                    <a:pt x="975635" y="328320"/>
                  </a:lnTo>
                  <a:lnTo>
                    <a:pt x="937635" y="352678"/>
                  </a:lnTo>
                  <a:lnTo>
                    <a:pt x="900210" y="377797"/>
                  </a:lnTo>
                  <a:lnTo>
                    <a:pt x="863371" y="403668"/>
                  </a:lnTo>
                  <a:lnTo>
                    <a:pt x="827129" y="430278"/>
                  </a:lnTo>
                  <a:lnTo>
                    <a:pt x="791497" y="457617"/>
                  </a:lnTo>
                  <a:lnTo>
                    <a:pt x="756486" y="485673"/>
                  </a:lnTo>
                  <a:lnTo>
                    <a:pt x="722107" y="514434"/>
                  </a:lnTo>
                  <a:lnTo>
                    <a:pt x="688374" y="543889"/>
                  </a:lnTo>
                  <a:lnTo>
                    <a:pt x="655296" y="574027"/>
                  </a:lnTo>
                  <a:lnTo>
                    <a:pt x="622887" y="604837"/>
                  </a:lnTo>
                  <a:lnTo>
                    <a:pt x="591157" y="636307"/>
                  </a:lnTo>
                  <a:lnTo>
                    <a:pt x="560119" y="668425"/>
                  </a:lnTo>
                  <a:lnTo>
                    <a:pt x="529784" y="701180"/>
                  </a:lnTo>
                  <a:lnTo>
                    <a:pt x="500164" y="734561"/>
                  </a:lnTo>
                  <a:lnTo>
                    <a:pt x="471271" y="768557"/>
                  </a:lnTo>
                  <a:lnTo>
                    <a:pt x="443116" y="803155"/>
                  </a:lnTo>
                  <a:lnTo>
                    <a:pt x="415711" y="838346"/>
                  </a:lnTo>
                  <a:lnTo>
                    <a:pt x="389068" y="874116"/>
                  </a:lnTo>
                  <a:lnTo>
                    <a:pt x="363199" y="910456"/>
                  </a:lnTo>
                  <a:lnTo>
                    <a:pt x="338115" y="947352"/>
                  </a:lnTo>
                  <a:lnTo>
                    <a:pt x="313828" y="984795"/>
                  </a:lnTo>
                  <a:lnTo>
                    <a:pt x="290350" y="1022773"/>
                  </a:lnTo>
                  <a:lnTo>
                    <a:pt x="267692" y="1061274"/>
                  </a:lnTo>
                  <a:lnTo>
                    <a:pt x="245867" y="1100286"/>
                  </a:lnTo>
                  <a:lnTo>
                    <a:pt x="224885" y="1139800"/>
                  </a:lnTo>
                  <a:lnTo>
                    <a:pt x="204759" y="1179802"/>
                  </a:lnTo>
                  <a:lnTo>
                    <a:pt x="185501" y="1220282"/>
                  </a:lnTo>
                  <a:lnTo>
                    <a:pt x="167122" y="1261229"/>
                  </a:lnTo>
                  <a:lnTo>
                    <a:pt x="149633" y="1302630"/>
                  </a:lnTo>
                  <a:lnTo>
                    <a:pt x="133047" y="1344475"/>
                  </a:lnTo>
                  <a:lnTo>
                    <a:pt x="117376" y="1386752"/>
                  </a:lnTo>
                  <a:lnTo>
                    <a:pt x="102631" y="1429450"/>
                  </a:lnTo>
                  <a:lnTo>
                    <a:pt x="88823" y="1472557"/>
                  </a:lnTo>
                  <a:lnTo>
                    <a:pt x="75965" y="1516062"/>
                  </a:lnTo>
                  <a:lnTo>
                    <a:pt x="64068" y="1559954"/>
                  </a:lnTo>
                  <a:lnTo>
                    <a:pt x="53144" y="1604221"/>
                  </a:lnTo>
                  <a:lnTo>
                    <a:pt x="43205" y="1648851"/>
                  </a:lnTo>
                  <a:lnTo>
                    <a:pt x="34262" y="1693835"/>
                  </a:lnTo>
                  <a:lnTo>
                    <a:pt x="26328" y="1739159"/>
                  </a:lnTo>
                  <a:lnTo>
                    <a:pt x="19413" y="1784813"/>
                  </a:lnTo>
                  <a:lnTo>
                    <a:pt x="13530" y="1830785"/>
                  </a:lnTo>
                  <a:lnTo>
                    <a:pt x="8690" y="1877063"/>
                  </a:lnTo>
                  <a:lnTo>
                    <a:pt x="4906" y="1923638"/>
                  </a:lnTo>
                  <a:lnTo>
                    <a:pt x="2188" y="1970496"/>
                  </a:lnTo>
                  <a:lnTo>
                    <a:pt x="549" y="2017627"/>
                  </a:lnTo>
                  <a:lnTo>
                    <a:pt x="0" y="2065020"/>
                  </a:lnTo>
                  <a:lnTo>
                    <a:pt x="549" y="2112412"/>
                  </a:lnTo>
                  <a:lnTo>
                    <a:pt x="2188" y="2159544"/>
                  </a:lnTo>
                  <a:lnTo>
                    <a:pt x="4906" y="2206403"/>
                  </a:lnTo>
                  <a:lnTo>
                    <a:pt x="8690" y="2252977"/>
                  </a:lnTo>
                  <a:lnTo>
                    <a:pt x="13530" y="2299257"/>
                  </a:lnTo>
                  <a:lnTo>
                    <a:pt x="19413" y="2345229"/>
                  </a:lnTo>
                  <a:lnTo>
                    <a:pt x="26328" y="2390883"/>
                  </a:lnTo>
                  <a:lnTo>
                    <a:pt x="34262" y="2436208"/>
                  </a:lnTo>
                  <a:lnTo>
                    <a:pt x="43205" y="2481191"/>
                  </a:lnTo>
                  <a:lnTo>
                    <a:pt x="53144" y="2525822"/>
                  </a:lnTo>
                  <a:lnTo>
                    <a:pt x="64068" y="2570089"/>
                  </a:lnTo>
                  <a:lnTo>
                    <a:pt x="75965" y="2613981"/>
                  </a:lnTo>
                  <a:lnTo>
                    <a:pt x="88823" y="2657487"/>
                  </a:lnTo>
                  <a:lnTo>
                    <a:pt x="102631" y="2700594"/>
                  </a:lnTo>
                  <a:lnTo>
                    <a:pt x="117376" y="2743292"/>
                  </a:lnTo>
                  <a:lnTo>
                    <a:pt x="133047" y="2785569"/>
                  </a:lnTo>
                  <a:lnTo>
                    <a:pt x="149633" y="2827414"/>
                  </a:lnTo>
                  <a:lnTo>
                    <a:pt x="167122" y="2868816"/>
                  </a:lnTo>
                  <a:lnTo>
                    <a:pt x="185501" y="2909762"/>
                  </a:lnTo>
                  <a:lnTo>
                    <a:pt x="204759" y="2950242"/>
                  </a:lnTo>
                  <a:lnTo>
                    <a:pt x="224885" y="2990245"/>
                  </a:lnTo>
                  <a:lnTo>
                    <a:pt x="245867" y="3029758"/>
                  </a:lnTo>
                  <a:lnTo>
                    <a:pt x="267692" y="3068771"/>
                  </a:lnTo>
                  <a:lnTo>
                    <a:pt x="290350" y="3107272"/>
                  </a:lnTo>
                  <a:lnTo>
                    <a:pt x="313828" y="3145249"/>
                  </a:lnTo>
                  <a:lnTo>
                    <a:pt x="338115" y="3182692"/>
                  </a:lnTo>
                  <a:lnTo>
                    <a:pt x="363199" y="3219589"/>
                  </a:lnTo>
                  <a:lnTo>
                    <a:pt x="389068" y="3255928"/>
                  </a:lnTo>
                  <a:lnTo>
                    <a:pt x="415711" y="3291699"/>
                  </a:lnTo>
                  <a:lnTo>
                    <a:pt x="443116" y="3326889"/>
                  </a:lnTo>
                  <a:lnTo>
                    <a:pt x="471271" y="3361488"/>
                  </a:lnTo>
                  <a:lnTo>
                    <a:pt x="500164" y="3395483"/>
                  </a:lnTo>
                  <a:lnTo>
                    <a:pt x="529784" y="3428864"/>
                  </a:lnTo>
                  <a:lnTo>
                    <a:pt x="560119" y="3461619"/>
                  </a:lnTo>
                  <a:lnTo>
                    <a:pt x="591157" y="3493737"/>
                  </a:lnTo>
                  <a:lnTo>
                    <a:pt x="622887" y="3525207"/>
                  </a:lnTo>
                  <a:lnTo>
                    <a:pt x="655296" y="3556016"/>
                  </a:lnTo>
                  <a:lnTo>
                    <a:pt x="688374" y="3586154"/>
                  </a:lnTo>
                  <a:lnTo>
                    <a:pt x="722107" y="3615609"/>
                  </a:lnTo>
                  <a:lnTo>
                    <a:pt x="756486" y="3644371"/>
                  </a:lnTo>
                  <a:lnTo>
                    <a:pt x="791497" y="3672426"/>
                  </a:lnTo>
                  <a:lnTo>
                    <a:pt x="827129" y="3699765"/>
                  </a:lnTo>
                  <a:lnTo>
                    <a:pt x="863371" y="3726375"/>
                  </a:lnTo>
                  <a:lnTo>
                    <a:pt x="900210" y="3752245"/>
                  </a:lnTo>
                  <a:lnTo>
                    <a:pt x="937635" y="3777365"/>
                  </a:lnTo>
                  <a:lnTo>
                    <a:pt x="975635" y="3801722"/>
                  </a:lnTo>
                  <a:lnTo>
                    <a:pt x="1014197" y="3825305"/>
                  </a:lnTo>
                  <a:lnTo>
                    <a:pt x="1053309" y="3848102"/>
                  </a:lnTo>
                  <a:lnTo>
                    <a:pt x="1092961" y="3870103"/>
                  </a:lnTo>
                  <a:lnTo>
                    <a:pt x="1133140" y="3891296"/>
                  </a:lnTo>
                  <a:lnTo>
                    <a:pt x="1173834" y="3911670"/>
                  </a:lnTo>
                  <a:lnTo>
                    <a:pt x="1215033" y="3931212"/>
                  </a:lnTo>
                  <a:lnTo>
                    <a:pt x="1256723" y="3949912"/>
                  </a:lnTo>
                  <a:lnTo>
                    <a:pt x="1298894" y="3967759"/>
                  </a:lnTo>
                  <a:lnTo>
                    <a:pt x="1341533" y="3984741"/>
                  </a:lnTo>
                  <a:lnTo>
                    <a:pt x="1384630" y="4000846"/>
                  </a:lnTo>
                  <a:lnTo>
                    <a:pt x="1428171" y="4016063"/>
                  </a:lnTo>
                  <a:lnTo>
                    <a:pt x="1472146" y="4030381"/>
                  </a:lnTo>
                  <a:lnTo>
                    <a:pt x="1516543" y="4043789"/>
                  </a:lnTo>
                  <a:lnTo>
                    <a:pt x="1561350" y="4056275"/>
                  </a:lnTo>
                  <a:lnTo>
                    <a:pt x="1606555" y="4067827"/>
                  </a:lnTo>
                  <a:lnTo>
                    <a:pt x="1652146" y="4078434"/>
                  </a:lnTo>
                  <a:lnTo>
                    <a:pt x="1698113" y="4088085"/>
                  </a:lnTo>
                  <a:lnTo>
                    <a:pt x="1744442" y="4096769"/>
                  </a:lnTo>
                  <a:lnTo>
                    <a:pt x="1791123" y="4104474"/>
                  </a:lnTo>
                  <a:lnTo>
                    <a:pt x="1838143" y="4111188"/>
                  </a:lnTo>
                  <a:lnTo>
                    <a:pt x="1885492" y="4116901"/>
                  </a:lnTo>
                  <a:lnTo>
                    <a:pt x="1933156" y="4121600"/>
                  </a:lnTo>
                  <a:lnTo>
                    <a:pt x="1981125" y="4125275"/>
                  </a:lnTo>
                  <a:lnTo>
                    <a:pt x="2029387" y="4127915"/>
                  </a:lnTo>
                  <a:lnTo>
                    <a:pt x="2077930" y="4129506"/>
                  </a:lnTo>
                  <a:lnTo>
                    <a:pt x="2126742" y="4130040"/>
                  </a:lnTo>
                  <a:lnTo>
                    <a:pt x="2175553" y="4129506"/>
                  </a:lnTo>
                  <a:lnTo>
                    <a:pt x="2224096" y="4127915"/>
                  </a:lnTo>
                  <a:lnTo>
                    <a:pt x="2272358" y="4125275"/>
                  </a:lnTo>
                  <a:lnTo>
                    <a:pt x="2320327" y="4121600"/>
                  </a:lnTo>
                  <a:lnTo>
                    <a:pt x="2367991" y="4116901"/>
                  </a:lnTo>
                  <a:lnTo>
                    <a:pt x="2415340" y="4111188"/>
                  </a:lnTo>
                  <a:lnTo>
                    <a:pt x="2462360" y="4104474"/>
                  </a:lnTo>
                  <a:lnTo>
                    <a:pt x="2509041" y="4096769"/>
                  </a:lnTo>
                  <a:lnTo>
                    <a:pt x="2555370" y="4088085"/>
                  </a:lnTo>
                  <a:lnTo>
                    <a:pt x="2601337" y="4078434"/>
                  </a:lnTo>
                  <a:lnTo>
                    <a:pt x="2646928" y="4067827"/>
                  </a:lnTo>
                  <a:lnTo>
                    <a:pt x="2692133" y="4056275"/>
                  </a:lnTo>
                  <a:lnTo>
                    <a:pt x="2736940" y="4043789"/>
                  </a:lnTo>
                  <a:lnTo>
                    <a:pt x="2781337" y="4030381"/>
                  </a:lnTo>
                  <a:lnTo>
                    <a:pt x="2825312" y="4016063"/>
                  </a:lnTo>
                  <a:lnTo>
                    <a:pt x="2868853" y="4000846"/>
                  </a:lnTo>
                  <a:lnTo>
                    <a:pt x="2911950" y="3984741"/>
                  </a:lnTo>
                  <a:lnTo>
                    <a:pt x="2954589" y="3967759"/>
                  </a:lnTo>
                  <a:lnTo>
                    <a:pt x="2996760" y="3949912"/>
                  </a:lnTo>
                  <a:lnTo>
                    <a:pt x="3038450" y="3931212"/>
                  </a:lnTo>
                  <a:lnTo>
                    <a:pt x="3079649" y="3911670"/>
                  </a:lnTo>
                  <a:lnTo>
                    <a:pt x="3120343" y="3891296"/>
                  </a:lnTo>
                  <a:lnTo>
                    <a:pt x="3160522" y="3870103"/>
                  </a:lnTo>
                  <a:lnTo>
                    <a:pt x="3200174" y="3848102"/>
                  </a:lnTo>
                  <a:lnTo>
                    <a:pt x="3239286" y="3825305"/>
                  </a:lnTo>
                  <a:lnTo>
                    <a:pt x="3277848" y="3801722"/>
                  </a:lnTo>
                  <a:lnTo>
                    <a:pt x="3315848" y="3777365"/>
                  </a:lnTo>
                  <a:lnTo>
                    <a:pt x="3353273" y="3752245"/>
                  </a:lnTo>
                  <a:lnTo>
                    <a:pt x="3390112" y="3726375"/>
                  </a:lnTo>
                  <a:lnTo>
                    <a:pt x="3426354" y="3699765"/>
                  </a:lnTo>
                  <a:lnTo>
                    <a:pt x="3461986" y="3672426"/>
                  </a:lnTo>
                  <a:lnTo>
                    <a:pt x="3496997" y="3644371"/>
                  </a:lnTo>
                  <a:lnTo>
                    <a:pt x="3531376" y="3615609"/>
                  </a:lnTo>
                  <a:lnTo>
                    <a:pt x="3565109" y="3586154"/>
                  </a:lnTo>
                  <a:lnTo>
                    <a:pt x="3598187" y="3556016"/>
                  </a:lnTo>
                  <a:lnTo>
                    <a:pt x="3630596" y="3525207"/>
                  </a:lnTo>
                  <a:lnTo>
                    <a:pt x="3662326" y="3493737"/>
                  </a:lnTo>
                  <a:lnTo>
                    <a:pt x="3693364" y="3461619"/>
                  </a:lnTo>
                  <a:lnTo>
                    <a:pt x="3723699" y="3428864"/>
                  </a:lnTo>
                  <a:lnTo>
                    <a:pt x="3753319" y="3395483"/>
                  </a:lnTo>
                  <a:lnTo>
                    <a:pt x="3782212" y="3361488"/>
                  </a:lnTo>
                  <a:lnTo>
                    <a:pt x="3810367" y="3326889"/>
                  </a:lnTo>
                  <a:lnTo>
                    <a:pt x="3837772" y="3291699"/>
                  </a:lnTo>
                  <a:lnTo>
                    <a:pt x="3864415" y="3255928"/>
                  </a:lnTo>
                  <a:lnTo>
                    <a:pt x="3890284" y="3219589"/>
                  </a:lnTo>
                  <a:lnTo>
                    <a:pt x="3915368" y="3182692"/>
                  </a:lnTo>
                  <a:lnTo>
                    <a:pt x="3939655" y="3145249"/>
                  </a:lnTo>
                  <a:lnTo>
                    <a:pt x="3963133" y="3107272"/>
                  </a:lnTo>
                  <a:lnTo>
                    <a:pt x="3985791" y="3068771"/>
                  </a:lnTo>
                  <a:lnTo>
                    <a:pt x="4007616" y="3029758"/>
                  </a:lnTo>
                  <a:lnTo>
                    <a:pt x="4028598" y="2990245"/>
                  </a:lnTo>
                  <a:lnTo>
                    <a:pt x="4048724" y="2950242"/>
                  </a:lnTo>
                  <a:lnTo>
                    <a:pt x="4067982" y="2909762"/>
                  </a:lnTo>
                  <a:lnTo>
                    <a:pt x="4086361" y="2868816"/>
                  </a:lnTo>
                  <a:lnTo>
                    <a:pt x="4103850" y="2827414"/>
                  </a:lnTo>
                  <a:lnTo>
                    <a:pt x="4120436" y="2785569"/>
                  </a:lnTo>
                  <a:lnTo>
                    <a:pt x="4136107" y="2743292"/>
                  </a:lnTo>
                  <a:lnTo>
                    <a:pt x="4150852" y="2700594"/>
                  </a:lnTo>
                  <a:lnTo>
                    <a:pt x="4164660" y="2657487"/>
                  </a:lnTo>
                  <a:lnTo>
                    <a:pt x="4177518" y="2613981"/>
                  </a:lnTo>
                  <a:lnTo>
                    <a:pt x="4189415" y="2570089"/>
                  </a:lnTo>
                  <a:lnTo>
                    <a:pt x="4200339" y="2525822"/>
                  </a:lnTo>
                  <a:lnTo>
                    <a:pt x="4210278" y="2481191"/>
                  </a:lnTo>
                  <a:lnTo>
                    <a:pt x="4219221" y="2436208"/>
                  </a:lnTo>
                  <a:lnTo>
                    <a:pt x="4227155" y="2390883"/>
                  </a:lnTo>
                  <a:lnTo>
                    <a:pt x="4234070" y="2345229"/>
                  </a:lnTo>
                  <a:lnTo>
                    <a:pt x="4239953" y="2299257"/>
                  </a:lnTo>
                  <a:lnTo>
                    <a:pt x="4244793" y="2252977"/>
                  </a:lnTo>
                  <a:lnTo>
                    <a:pt x="4248577" y="2206403"/>
                  </a:lnTo>
                  <a:lnTo>
                    <a:pt x="4251295" y="2159544"/>
                  </a:lnTo>
                  <a:lnTo>
                    <a:pt x="4252934" y="2112412"/>
                  </a:lnTo>
                  <a:lnTo>
                    <a:pt x="4253484" y="2065020"/>
                  </a:lnTo>
                  <a:lnTo>
                    <a:pt x="4252934" y="2017627"/>
                  </a:lnTo>
                  <a:lnTo>
                    <a:pt x="4251295" y="1970496"/>
                  </a:lnTo>
                  <a:lnTo>
                    <a:pt x="4248577" y="1923638"/>
                  </a:lnTo>
                  <a:lnTo>
                    <a:pt x="4244793" y="1877063"/>
                  </a:lnTo>
                  <a:lnTo>
                    <a:pt x="4239953" y="1830785"/>
                  </a:lnTo>
                  <a:lnTo>
                    <a:pt x="4234070" y="1784813"/>
                  </a:lnTo>
                  <a:lnTo>
                    <a:pt x="4227155" y="1739159"/>
                  </a:lnTo>
                  <a:lnTo>
                    <a:pt x="4219221" y="1693835"/>
                  </a:lnTo>
                  <a:lnTo>
                    <a:pt x="4210278" y="1648851"/>
                  </a:lnTo>
                  <a:lnTo>
                    <a:pt x="4200339" y="1604221"/>
                  </a:lnTo>
                  <a:lnTo>
                    <a:pt x="4189415" y="1559954"/>
                  </a:lnTo>
                  <a:lnTo>
                    <a:pt x="4177518" y="1516062"/>
                  </a:lnTo>
                  <a:lnTo>
                    <a:pt x="4164660" y="1472557"/>
                  </a:lnTo>
                  <a:lnTo>
                    <a:pt x="4150852" y="1429450"/>
                  </a:lnTo>
                  <a:lnTo>
                    <a:pt x="4136107" y="1386752"/>
                  </a:lnTo>
                  <a:lnTo>
                    <a:pt x="4120436" y="1344475"/>
                  </a:lnTo>
                  <a:lnTo>
                    <a:pt x="4103850" y="1302630"/>
                  </a:lnTo>
                  <a:lnTo>
                    <a:pt x="4086361" y="1261229"/>
                  </a:lnTo>
                  <a:lnTo>
                    <a:pt x="4067982" y="1220282"/>
                  </a:lnTo>
                  <a:lnTo>
                    <a:pt x="4048724" y="1179802"/>
                  </a:lnTo>
                  <a:lnTo>
                    <a:pt x="4028598" y="1139800"/>
                  </a:lnTo>
                  <a:lnTo>
                    <a:pt x="4007616" y="1100286"/>
                  </a:lnTo>
                  <a:lnTo>
                    <a:pt x="3985791" y="1061274"/>
                  </a:lnTo>
                  <a:lnTo>
                    <a:pt x="3963133" y="1022773"/>
                  </a:lnTo>
                  <a:lnTo>
                    <a:pt x="3939655" y="984795"/>
                  </a:lnTo>
                  <a:lnTo>
                    <a:pt x="3915368" y="947352"/>
                  </a:lnTo>
                  <a:lnTo>
                    <a:pt x="3890284" y="910456"/>
                  </a:lnTo>
                  <a:lnTo>
                    <a:pt x="3864415" y="874116"/>
                  </a:lnTo>
                  <a:lnTo>
                    <a:pt x="3837772" y="838346"/>
                  </a:lnTo>
                  <a:lnTo>
                    <a:pt x="3810367" y="803155"/>
                  </a:lnTo>
                  <a:lnTo>
                    <a:pt x="3782212" y="768557"/>
                  </a:lnTo>
                  <a:lnTo>
                    <a:pt x="3753319" y="734561"/>
                  </a:lnTo>
                  <a:lnTo>
                    <a:pt x="3723699" y="701180"/>
                  </a:lnTo>
                  <a:lnTo>
                    <a:pt x="3693364" y="668425"/>
                  </a:lnTo>
                  <a:lnTo>
                    <a:pt x="3662326" y="636307"/>
                  </a:lnTo>
                  <a:lnTo>
                    <a:pt x="3630596" y="604837"/>
                  </a:lnTo>
                  <a:lnTo>
                    <a:pt x="3598187" y="574027"/>
                  </a:lnTo>
                  <a:lnTo>
                    <a:pt x="3565109" y="543889"/>
                  </a:lnTo>
                  <a:lnTo>
                    <a:pt x="3531376" y="514434"/>
                  </a:lnTo>
                  <a:lnTo>
                    <a:pt x="3496997" y="485673"/>
                  </a:lnTo>
                  <a:lnTo>
                    <a:pt x="3461986" y="457617"/>
                  </a:lnTo>
                  <a:lnTo>
                    <a:pt x="3426354" y="430278"/>
                  </a:lnTo>
                  <a:lnTo>
                    <a:pt x="3390112" y="403668"/>
                  </a:lnTo>
                  <a:lnTo>
                    <a:pt x="3353273" y="377797"/>
                  </a:lnTo>
                  <a:lnTo>
                    <a:pt x="3315848" y="352678"/>
                  </a:lnTo>
                  <a:lnTo>
                    <a:pt x="3277848" y="328320"/>
                  </a:lnTo>
                  <a:lnTo>
                    <a:pt x="3239286" y="304737"/>
                  </a:lnTo>
                  <a:lnTo>
                    <a:pt x="3200174" y="281940"/>
                  </a:lnTo>
                  <a:lnTo>
                    <a:pt x="3160522" y="259938"/>
                  </a:lnTo>
                  <a:lnTo>
                    <a:pt x="3120343" y="238745"/>
                  </a:lnTo>
                  <a:lnTo>
                    <a:pt x="3079649" y="218372"/>
                  </a:lnTo>
                  <a:lnTo>
                    <a:pt x="3038450" y="198829"/>
                  </a:lnTo>
                  <a:lnTo>
                    <a:pt x="2996760" y="180129"/>
                  </a:lnTo>
                  <a:lnTo>
                    <a:pt x="2954589" y="162282"/>
                  </a:lnTo>
                  <a:lnTo>
                    <a:pt x="2911950" y="145300"/>
                  </a:lnTo>
                  <a:lnTo>
                    <a:pt x="2868853" y="129195"/>
                  </a:lnTo>
                  <a:lnTo>
                    <a:pt x="2825312" y="113977"/>
                  </a:lnTo>
                  <a:lnTo>
                    <a:pt x="2781337" y="99659"/>
                  </a:lnTo>
                  <a:lnTo>
                    <a:pt x="2736940" y="86251"/>
                  </a:lnTo>
                  <a:lnTo>
                    <a:pt x="2692133" y="73765"/>
                  </a:lnTo>
                  <a:lnTo>
                    <a:pt x="2646928" y="62213"/>
                  </a:lnTo>
                  <a:lnTo>
                    <a:pt x="2601337" y="51605"/>
                  </a:lnTo>
                  <a:lnTo>
                    <a:pt x="2555370" y="41954"/>
                  </a:lnTo>
                  <a:lnTo>
                    <a:pt x="2509041" y="33270"/>
                  </a:lnTo>
                  <a:lnTo>
                    <a:pt x="2462360" y="25566"/>
                  </a:lnTo>
                  <a:lnTo>
                    <a:pt x="2415340" y="18851"/>
                  </a:lnTo>
                  <a:lnTo>
                    <a:pt x="2367991" y="13138"/>
                  </a:lnTo>
                  <a:lnTo>
                    <a:pt x="2320327" y="8439"/>
                  </a:lnTo>
                  <a:lnTo>
                    <a:pt x="2272358" y="4764"/>
                  </a:lnTo>
                  <a:lnTo>
                    <a:pt x="2224096" y="2124"/>
                  </a:lnTo>
                  <a:lnTo>
                    <a:pt x="2175553" y="533"/>
                  </a:lnTo>
                  <a:lnTo>
                    <a:pt x="21267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9580" y="2444495"/>
              <a:ext cx="4253865" cy="4130040"/>
            </a:xfrm>
            <a:custGeom>
              <a:avLst/>
              <a:gdLst/>
              <a:ahLst/>
              <a:cxnLst/>
              <a:rect l="l" t="t" r="r" b="b"/>
              <a:pathLst>
                <a:path w="4253865" h="4130040">
                  <a:moveTo>
                    <a:pt x="0" y="2065020"/>
                  </a:moveTo>
                  <a:lnTo>
                    <a:pt x="549" y="2017627"/>
                  </a:lnTo>
                  <a:lnTo>
                    <a:pt x="2188" y="1970496"/>
                  </a:lnTo>
                  <a:lnTo>
                    <a:pt x="4906" y="1923638"/>
                  </a:lnTo>
                  <a:lnTo>
                    <a:pt x="8690" y="1877063"/>
                  </a:lnTo>
                  <a:lnTo>
                    <a:pt x="13530" y="1830785"/>
                  </a:lnTo>
                  <a:lnTo>
                    <a:pt x="19413" y="1784813"/>
                  </a:lnTo>
                  <a:lnTo>
                    <a:pt x="26328" y="1739159"/>
                  </a:lnTo>
                  <a:lnTo>
                    <a:pt x="34262" y="1693835"/>
                  </a:lnTo>
                  <a:lnTo>
                    <a:pt x="43205" y="1648851"/>
                  </a:lnTo>
                  <a:lnTo>
                    <a:pt x="53144" y="1604221"/>
                  </a:lnTo>
                  <a:lnTo>
                    <a:pt x="64068" y="1559954"/>
                  </a:lnTo>
                  <a:lnTo>
                    <a:pt x="75965" y="1516062"/>
                  </a:lnTo>
                  <a:lnTo>
                    <a:pt x="88823" y="1472557"/>
                  </a:lnTo>
                  <a:lnTo>
                    <a:pt x="102631" y="1429450"/>
                  </a:lnTo>
                  <a:lnTo>
                    <a:pt x="117376" y="1386752"/>
                  </a:lnTo>
                  <a:lnTo>
                    <a:pt x="133047" y="1344475"/>
                  </a:lnTo>
                  <a:lnTo>
                    <a:pt x="149633" y="1302630"/>
                  </a:lnTo>
                  <a:lnTo>
                    <a:pt x="167122" y="1261229"/>
                  </a:lnTo>
                  <a:lnTo>
                    <a:pt x="185501" y="1220282"/>
                  </a:lnTo>
                  <a:lnTo>
                    <a:pt x="204759" y="1179802"/>
                  </a:lnTo>
                  <a:lnTo>
                    <a:pt x="224885" y="1139800"/>
                  </a:lnTo>
                  <a:lnTo>
                    <a:pt x="245867" y="1100286"/>
                  </a:lnTo>
                  <a:lnTo>
                    <a:pt x="267692" y="1061274"/>
                  </a:lnTo>
                  <a:lnTo>
                    <a:pt x="290350" y="1022773"/>
                  </a:lnTo>
                  <a:lnTo>
                    <a:pt x="313828" y="984795"/>
                  </a:lnTo>
                  <a:lnTo>
                    <a:pt x="338115" y="947352"/>
                  </a:lnTo>
                  <a:lnTo>
                    <a:pt x="363199" y="910456"/>
                  </a:lnTo>
                  <a:lnTo>
                    <a:pt x="389068" y="874116"/>
                  </a:lnTo>
                  <a:lnTo>
                    <a:pt x="415711" y="838346"/>
                  </a:lnTo>
                  <a:lnTo>
                    <a:pt x="443116" y="803155"/>
                  </a:lnTo>
                  <a:lnTo>
                    <a:pt x="471271" y="768557"/>
                  </a:lnTo>
                  <a:lnTo>
                    <a:pt x="500164" y="734561"/>
                  </a:lnTo>
                  <a:lnTo>
                    <a:pt x="529784" y="701180"/>
                  </a:lnTo>
                  <a:lnTo>
                    <a:pt x="560119" y="668425"/>
                  </a:lnTo>
                  <a:lnTo>
                    <a:pt x="591157" y="636307"/>
                  </a:lnTo>
                  <a:lnTo>
                    <a:pt x="622887" y="604837"/>
                  </a:lnTo>
                  <a:lnTo>
                    <a:pt x="655296" y="574027"/>
                  </a:lnTo>
                  <a:lnTo>
                    <a:pt x="688374" y="543889"/>
                  </a:lnTo>
                  <a:lnTo>
                    <a:pt x="722107" y="514434"/>
                  </a:lnTo>
                  <a:lnTo>
                    <a:pt x="756486" y="485673"/>
                  </a:lnTo>
                  <a:lnTo>
                    <a:pt x="791497" y="457617"/>
                  </a:lnTo>
                  <a:lnTo>
                    <a:pt x="827129" y="430278"/>
                  </a:lnTo>
                  <a:lnTo>
                    <a:pt x="863371" y="403668"/>
                  </a:lnTo>
                  <a:lnTo>
                    <a:pt x="900210" y="377797"/>
                  </a:lnTo>
                  <a:lnTo>
                    <a:pt x="937635" y="352678"/>
                  </a:lnTo>
                  <a:lnTo>
                    <a:pt x="975635" y="328320"/>
                  </a:lnTo>
                  <a:lnTo>
                    <a:pt x="1014197" y="304737"/>
                  </a:lnTo>
                  <a:lnTo>
                    <a:pt x="1053309" y="281940"/>
                  </a:lnTo>
                  <a:lnTo>
                    <a:pt x="1092961" y="259938"/>
                  </a:lnTo>
                  <a:lnTo>
                    <a:pt x="1133140" y="238745"/>
                  </a:lnTo>
                  <a:lnTo>
                    <a:pt x="1173834" y="218372"/>
                  </a:lnTo>
                  <a:lnTo>
                    <a:pt x="1215033" y="198829"/>
                  </a:lnTo>
                  <a:lnTo>
                    <a:pt x="1256723" y="180129"/>
                  </a:lnTo>
                  <a:lnTo>
                    <a:pt x="1298894" y="162282"/>
                  </a:lnTo>
                  <a:lnTo>
                    <a:pt x="1341533" y="145300"/>
                  </a:lnTo>
                  <a:lnTo>
                    <a:pt x="1384630" y="129195"/>
                  </a:lnTo>
                  <a:lnTo>
                    <a:pt x="1428171" y="113977"/>
                  </a:lnTo>
                  <a:lnTo>
                    <a:pt x="1472146" y="99659"/>
                  </a:lnTo>
                  <a:lnTo>
                    <a:pt x="1516543" y="86251"/>
                  </a:lnTo>
                  <a:lnTo>
                    <a:pt x="1561350" y="73765"/>
                  </a:lnTo>
                  <a:lnTo>
                    <a:pt x="1606555" y="62213"/>
                  </a:lnTo>
                  <a:lnTo>
                    <a:pt x="1652146" y="51605"/>
                  </a:lnTo>
                  <a:lnTo>
                    <a:pt x="1698113" y="41954"/>
                  </a:lnTo>
                  <a:lnTo>
                    <a:pt x="1744442" y="33270"/>
                  </a:lnTo>
                  <a:lnTo>
                    <a:pt x="1791123" y="25566"/>
                  </a:lnTo>
                  <a:lnTo>
                    <a:pt x="1838143" y="18851"/>
                  </a:lnTo>
                  <a:lnTo>
                    <a:pt x="1885492" y="13138"/>
                  </a:lnTo>
                  <a:lnTo>
                    <a:pt x="1933156" y="8439"/>
                  </a:lnTo>
                  <a:lnTo>
                    <a:pt x="1981125" y="4764"/>
                  </a:lnTo>
                  <a:lnTo>
                    <a:pt x="2029387" y="2124"/>
                  </a:lnTo>
                  <a:lnTo>
                    <a:pt x="2077930" y="533"/>
                  </a:lnTo>
                  <a:lnTo>
                    <a:pt x="2126742" y="0"/>
                  </a:lnTo>
                  <a:lnTo>
                    <a:pt x="2175553" y="533"/>
                  </a:lnTo>
                  <a:lnTo>
                    <a:pt x="2224096" y="2124"/>
                  </a:lnTo>
                  <a:lnTo>
                    <a:pt x="2272358" y="4764"/>
                  </a:lnTo>
                  <a:lnTo>
                    <a:pt x="2320327" y="8439"/>
                  </a:lnTo>
                  <a:lnTo>
                    <a:pt x="2367991" y="13138"/>
                  </a:lnTo>
                  <a:lnTo>
                    <a:pt x="2415340" y="18851"/>
                  </a:lnTo>
                  <a:lnTo>
                    <a:pt x="2462360" y="25566"/>
                  </a:lnTo>
                  <a:lnTo>
                    <a:pt x="2509041" y="33270"/>
                  </a:lnTo>
                  <a:lnTo>
                    <a:pt x="2555370" y="41954"/>
                  </a:lnTo>
                  <a:lnTo>
                    <a:pt x="2601337" y="51605"/>
                  </a:lnTo>
                  <a:lnTo>
                    <a:pt x="2646928" y="62213"/>
                  </a:lnTo>
                  <a:lnTo>
                    <a:pt x="2692133" y="73765"/>
                  </a:lnTo>
                  <a:lnTo>
                    <a:pt x="2736940" y="86251"/>
                  </a:lnTo>
                  <a:lnTo>
                    <a:pt x="2781337" y="99659"/>
                  </a:lnTo>
                  <a:lnTo>
                    <a:pt x="2825312" y="113977"/>
                  </a:lnTo>
                  <a:lnTo>
                    <a:pt x="2868853" y="129195"/>
                  </a:lnTo>
                  <a:lnTo>
                    <a:pt x="2911950" y="145300"/>
                  </a:lnTo>
                  <a:lnTo>
                    <a:pt x="2954589" y="162282"/>
                  </a:lnTo>
                  <a:lnTo>
                    <a:pt x="2996760" y="180129"/>
                  </a:lnTo>
                  <a:lnTo>
                    <a:pt x="3038450" y="198829"/>
                  </a:lnTo>
                  <a:lnTo>
                    <a:pt x="3079649" y="218372"/>
                  </a:lnTo>
                  <a:lnTo>
                    <a:pt x="3120343" y="238745"/>
                  </a:lnTo>
                  <a:lnTo>
                    <a:pt x="3160522" y="259938"/>
                  </a:lnTo>
                  <a:lnTo>
                    <a:pt x="3200174" y="281940"/>
                  </a:lnTo>
                  <a:lnTo>
                    <a:pt x="3239286" y="304737"/>
                  </a:lnTo>
                  <a:lnTo>
                    <a:pt x="3277848" y="328320"/>
                  </a:lnTo>
                  <a:lnTo>
                    <a:pt x="3315848" y="352678"/>
                  </a:lnTo>
                  <a:lnTo>
                    <a:pt x="3353273" y="377797"/>
                  </a:lnTo>
                  <a:lnTo>
                    <a:pt x="3390112" y="403668"/>
                  </a:lnTo>
                  <a:lnTo>
                    <a:pt x="3426354" y="430278"/>
                  </a:lnTo>
                  <a:lnTo>
                    <a:pt x="3461986" y="457617"/>
                  </a:lnTo>
                  <a:lnTo>
                    <a:pt x="3496997" y="485673"/>
                  </a:lnTo>
                  <a:lnTo>
                    <a:pt x="3531376" y="514434"/>
                  </a:lnTo>
                  <a:lnTo>
                    <a:pt x="3565109" y="543889"/>
                  </a:lnTo>
                  <a:lnTo>
                    <a:pt x="3598187" y="574027"/>
                  </a:lnTo>
                  <a:lnTo>
                    <a:pt x="3630596" y="604837"/>
                  </a:lnTo>
                  <a:lnTo>
                    <a:pt x="3662326" y="636307"/>
                  </a:lnTo>
                  <a:lnTo>
                    <a:pt x="3693364" y="668425"/>
                  </a:lnTo>
                  <a:lnTo>
                    <a:pt x="3723699" y="701180"/>
                  </a:lnTo>
                  <a:lnTo>
                    <a:pt x="3753319" y="734561"/>
                  </a:lnTo>
                  <a:lnTo>
                    <a:pt x="3782212" y="768557"/>
                  </a:lnTo>
                  <a:lnTo>
                    <a:pt x="3810367" y="803155"/>
                  </a:lnTo>
                  <a:lnTo>
                    <a:pt x="3837772" y="838346"/>
                  </a:lnTo>
                  <a:lnTo>
                    <a:pt x="3864415" y="874116"/>
                  </a:lnTo>
                  <a:lnTo>
                    <a:pt x="3890284" y="910456"/>
                  </a:lnTo>
                  <a:lnTo>
                    <a:pt x="3915368" y="947352"/>
                  </a:lnTo>
                  <a:lnTo>
                    <a:pt x="3939655" y="984795"/>
                  </a:lnTo>
                  <a:lnTo>
                    <a:pt x="3963133" y="1022773"/>
                  </a:lnTo>
                  <a:lnTo>
                    <a:pt x="3985791" y="1061274"/>
                  </a:lnTo>
                  <a:lnTo>
                    <a:pt x="4007616" y="1100286"/>
                  </a:lnTo>
                  <a:lnTo>
                    <a:pt x="4028598" y="1139800"/>
                  </a:lnTo>
                  <a:lnTo>
                    <a:pt x="4048724" y="1179802"/>
                  </a:lnTo>
                  <a:lnTo>
                    <a:pt x="4067982" y="1220282"/>
                  </a:lnTo>
                  <a:lnTo>
                    <a:pt x="4086361" y="1261229"/>
                  </a:lnTo>
                  <a:lnTo>
                    <a:pt x="4103850" y="1302630"/>
                  </a:lnTo>
                  <a:lnTo>
                    <a:pt x="4120436" y="1344475"/>
                  </a:lnTo>
                  <a:lnTo>
                    <a:pt x="4136107" y="1386752"/>
                  </a:lnTo>
                  <a:lnTo>
                    <a:pt x="4150852" y="1429450"/>
                  </a:lnTo>
                  <a:lnTo>
                    <a:pt x="4164660" y="1472557"/>
                  </a:lnTo>
                  <a:lnTo>
                    <a:pt x="4177518" y="1516062"/>
                  </a:lnTo>
                  <a:lnTo>
                    <a:pt x="4189415" y="1559954"/>
                  </a:lnTo>
                  <a:lnTo>
                    <a:pt x="4200339" y="1604221"/>
                  </a:lnTo>
                  <a:lnTo>
                    <a:pt x="4210278" y="1648851"/>
                  </a:lnTo>
                  <a:lnTo>
                    <a:pt x="4219221" y="1693835"/>
                  </a:lnTo>
                  <a:lnTo>
                    <a:pt x="4227155" y="1739159"/>
                  </a:lnTo>
                  <a:lnTo>
                    <a:pt x="4234070" y="1784813"/>
                  </a:lnTo>
                  <a:lnTo>
                    <a:pt x="4239953" y="1830785"/>
                  </a:lnTo>
                  <a:lnTo>
                    <a:pt x="4244793" y="1877063"/>
                  </a:lnTo>
                  <a:lnTo>
                    <a:pt x="4248577" y="1923638"/>
                  </a:lnTo>
                  <a:lnTo>
                    <a:pt x="4251295" y="1970496"/>
                  </a:lnTo>
                  <a:lnTo>
                    <a:pt x="4252934" y="2017627"/>
                  </a:lnTo>
                  <a:lnTo>
                    <a:pt x="4253484" y="2065020"/>
                  </a:lnTo>
                  <a:lnTo>
                    <a:pt x="4252934" y="2112412"/>
                  </a:lnTo>
                  <a:lnTo>
                    <a:pt x="4251295" y="2159544"/>
                  </a:lnTo>
                  <a:lnTo>
                    <a:pt x="4248577" y="2206403"/>
                  </a:lnTo>
                  <a:lnTo>
                    <a:pt x="4244793" y="2252977"/>
                  </a:lnTo>
                  <a:lnTo>
                    <a:pt x="4239953" y="2299257"/>
                  </a:lnTo>
                  <a:lnTo>
                    <a:pt x="4234070" y="2345229"/>
                  </a:lnTo>
                  <a:lnTo>
                    <a:pt x="4227155" y="2390883"/>
                  </a:lnTo>
                  <a:lnTo>
                    <a:pt x="4219221" y="2436208"/>
                  </a:lnTo>
                  <a:lnTo>
                    <a:pt x="4210278" y="2481191"/>
                  </a:lnTo>
                  <a:lnTo>
                    <a:pt x="4200339" y="2525822"/>
                  </a:lnTo>
                  <a:lnTo>
                    <a:pt x="4189415" y="2570089"/>
                  </a:lnTo>
                  <a:lnTo>
                    <a:pt x="4177518" y="2613981"/>
                  </a:lnTo>
                  <a:lnTo>
                    <a:pt x="4164660" y="2657487"/>
                  </a:lnTo>
                  <a:lnTo>
                    <a:pt x="4150852" y="2700594"/>
                  </a:lnTo>
                  <a:lnTo>
                    <a:pt x="4136107" y="2743292"/>
                  </a:lnTo>
                  <a:lnTo>
                    <a:pt x="4120436" y="2785569"/>
                  </a:lnTo>
                  <a:lnTo>
                    <a:pt x="4103850" y="2827414"/>
                  </a:lnTo>
                  <a:lnTo>
                    <a:pt x="4086361" y="2868816"/>
                  </a:lnTo>
                  <a:lnTo>
                    <a:pt x="4067982" y="2909762"/>
                  </a:lnTo>
                  <a:lnTo>
                    <a:pt x="4048724" y="2950242"/>
                  </a:lnTo>
                  <a:lnTo>
                    <a:pt x="4028598" y="2990245"/>
                  </a:lnTo>
                  <a:lnTo>
                    <a:pt x="4007616" y="3029758"/>
                  </a:lnTo>
                  <a:lnTo>
                    <a:pt x="3985791" y="3068771"/>
                  </a:lnTo>
                  <a:lnTo>
                    <a:pt x="3963133" y="3107272"/>
                  </a:lnTo>
                  <a:lnTo>
                    <a:pt x="3939655" y="3145249"/>
                  </a:lnTo>
                  <a:lnTo>
                    <a:pt x="3915368" y="3182692"/>
                  </a:lnTo>
                  <a:lnTo>
                    <a:pt x="3890284" y="3219589"/>
                  </a:lnTo>
                  <a:lnTo>
                    <a:pt x="3864415" y="3255928"/>
                  </a:lnTo>
                  <a:lnTo>
                    <a:pt x="3837772" y="3291699"/>
                  </a:lnTo>
                  <a:lnTo>
                    <a:pt x="3810367" y="3326889"/>
                  </a:lnTo>
                  <a:lnTo>
                    <a:pt x="3782212" y="3361488"/>
                  </a:lnTo>
                  <a:lnTo>
                    <a:pt x="3753319" y="3395483"/>
                  </a:lnTo>
                  <a:lnTo>
                    <a:pt x="3723699" y="3428864"/>
                  </a:lnTo>
                  <a:lnTo>
                    <a:pt x="3693364" y="3461619"/>
                  </a:lnTo>
                  <a:lnTo>
                    <a:pt x="3662326" y="3493737"/>
                  </a:lnTo>
                  <a:lnTo>
                    <a:pt x="3630596" y="3525207"/>
                  </a:lnTo>
                  <a:lnTo>
                    <a:pt x="3598187" y="3556016"/>
                  </a:lnTo>
                  <a:lnTo>
                    <a:pt x="3565109" y="3586154"/>
                  </a:lnTo>
                  <a:lnTo>
                    <a:pt x="3531376" y="3615609"/>
                  </a:lnTo>
                  <a:lnTo>
                    <a:pt x="3496997" y="3644371"/>
                  </a:lnTo>
                  <a:lnTo>
                    <a:pt x="3461986" y="3672426"/>
                  </a:lnTo>
                  <a:lnTo>
                    <a:pt x="3426354" y="3699765"/>
                  </a:lnTo>
                  <a:lnTo>
                    <a:pt x="3390112" y="3726375"/>
                  </a:lnTo>
                  <a:lnTo>
                    <a:pt x="3353273" y="3752245"/>
                  </a:lnTo>
                  <a:lnTo>
                    <a:pt x="3315848" y="3777365"/>
                  </a:lnTo>
                  <a:lnTo>
                    <a:pt x="3277848" y="3801722"/>
                  </a:lnTo>
                  <a:lnTo>
                    <a:pt x="3239286" y="3825305"/>
                  </a:lnTo>
                  <a:lnTo>
                    <a:pt x="3200174" y="3848102"/>
                  </a:lnTo>
                  <a:lnTo>
                    <a:pt x="3160522" y="3870103"/>
                  </a:lnTo>
                  <a:lnTo>
                    <a:pt x="3120343" y="3891296"/>
                  </a:lnTo>
                  <a:lnTo>
                    <a:pt x="3079649" y="3911670"/>
                  </a:lnTo>
                  <a:lnTo>
                    <a:pt x="3038450" y="3931212"/>
                  </a:lnTo>
                  <a:lnTo>
                    <a:pt x="2996760" y="3949912"/>
                  </a:lnTo>
                  <a:lnTo>
                    <a:pt x="2954589" y="3967759"/>
                  </a:lnTo>
                  <a:lnTo>
                    <a:pt x="2911950" y="3984741"/>
                  </a:lnTo>
                  <a:lnTo>
                    <a:pt x="2868853" y="4000846"/>
                  </a:lnTo>
                  <a:lnTo>
                    <a:pt x="2825312" y="4016063"/>
                  </a:lnTo>
                  <a:lnTo>
                    <a:pt x="2781337" y="4030381"/>
                  </a:lnTo>
                  <a:lnTo>
                    <a:pt x="2736940" y="4043789"/>
                  </a:lnTo>
                  <a:lnTo>
                    <a:pt x="2692133" y="4056275"/>
                  </a:lnTo>
                  <a:lnTo>
                    <a:pt x="2646928" y="4067827"/>
                  </a:lnTo>
                  <a:lnTo>
                    <a:pt x="2601337" y="4078434"/>
                  </a:lnTo>
                  <a:lnTo>
                    <a:pt x="2555370" y="4088085"/>
                  </a:lnTo>
                  <a:lnTo>
                    <a:pt x="2509041" y="4096769"/>
                  </a:lnTo>
                  <a:lnTo>
                    <a:pt x="2462360" y="4104474"/>
                  </a:lnTo>
                  <a:lnTo>
                    <a:pt x="2415340" y="4111188"/>
                  </a:lnTo>
                  <a:lnTo>
                    <a:pt x="2367991" y="4116901"/>
                  </a:lnTo>
                  <a:lnTo>
                    <a:pt x="2320327" y="4121600"/>
                  </a:lnTo>
                  <a:lnTo>
                    <a:pt x="2272358" y="4125275"/>
                  </a:lnTo>
                  <a:lnTo>
                    <a:pt x="2224096" y="4127915"/>
                  </a:lnTo>
                  <a:lnTo>
                    <a:pt x="2175553" y="4129506"/>
                  </a:lnTo>
                  <a:lnTo>
                    <a:pt x="2126742" y="4130040"/>
                  </a:lnTo>
                  <a:lnTo>
                    <a:pt x="2077930" y="4129506"/>
                  </a:lnTo>
                  <a:lnTo>
                    <a:pt x="2029387" y="4127915"/>
                  </a:lnTo>
                  <a:lnTo>
                    <a:pt x="1981125" y="4125275"/>
                  </a:lnTo>
                  <a:lnTo>
                    <a:pt x="1933156" y="4121600"/>
                  </a:lnTo>
                  <a:lnTo>
                    <a:pt x="1885492" y="4116901"/>
                  </a:lnTo>
                  <a:lnTo>
                    <a:pt x="1838143" y="4111188"/>
                  </a:lnTo>
                  <a:lnTo>
                    <a:pt x="1791123" y="4104474"/>
                  </a:lnTo>
                  <a:lnTo>
                    <a:pt x="1744442" y="4096769"/>
                  </a:lnTo>
                  <a:lnTo>
                    <a:pt x="1698113" y="4088085"/>
                  </a:lnTo>
                  <a:lnTo>
                    <a:pt x="1652146" y="4078434"/>
                  </a:lnTo>
                  <a:lnTo>
                    <a:pt x="1606555" y="4067827"/>
                  </a:lnTo>
                  <a:lnTo>
                    <a:pt x="1561350" y="4056275"/>
                  </a:lnTo>
                  <a:lnTo>
                    <a:pt x="1516543" y="4043789"/>
                  </a:lnTo>
                  <a:lnTo>
                    <a:pt x="1472146" y="4030381"/>
                  </a:lnTo>
                  <a:lnTo>
                    <a:pt x="1428171" y="4016063"/>
                  </a:lnTo>
                  <a:lnTo>
                    <a:pt x="1384630" y="4000846"/>
                  </a:lnTo>
                  <a:lnTo>
                    <a:pt x="1341533" y="3984741"/>
                  </a:lnTo>
                  <a:lnTo>
                    <a:pt x="1298894" y="3967759"/>
                  </a:lnTo>
                  <a:lnTo>
                    <a:pt x="1256723" y="3949912"/>
                  </a:lnTo>
                  <a:lnTo>
                    <a:pt x="1215033" y="3931212"/>
                  </a:lnTo>
                  <a:lnTo>
                    <a:pt x="1173834" y="3911670"/>
                  </a:lnTo>
                  <a:lnTo>
                    <a:pt x="1133140" y="3891296"/>
                  </a:lnTo>
                  <a:lnTo>
                    <a:pt x="1092961" y="3870103"/>
                  </a:lnTo>
                  <a:lnTo>
                    <a:pt x="1053309" y="3848102"/>
                  </a:lnTo>
                  <a:lnTo>
                    <a:pt x="1014197" y="3825305"/>
                  </a:lnTo>
                  <a:lnTo>
                    <a:pt x="975635" y="3801722"/>
                  </a:lnTo>
                  <a:lnTo>
                    <a:pt x="937635" y="3777365"/>
                  </a:lnTo>
                  <a:lnTo>
                    <a:pt x="900210" y="3752245"/>
                  </a:lnTo>
                  <a:lnTo>
                    <a:pt x="863371" y="3726375"/>
                  </a:lnTo>
                  <a:lnTo>
                    <a:pt x="827129" y="3699765"/>
                  </a:lnTo>
                  <a:lnTo>
                    <a:pt x="791497" y="3672426"/>
                  </a:lnTo>
                  <a:lnTo>
                    <a:pt x="756486" y="3644371"/>
                  </a:lnTo>
                  <a:lnTo>
                    <a:pt x="722107" y="3615609"/>
                  </a:lnTo>
                  <a:lnTo>
                    <a:pt x="688374" y="3586154"/>
                  </a:lnTo>
                  <a:lnTo>
                    <a:pt x="655296" y="3556016"/>
                  </a:lnTo>
                  <a:lnTo>
                    <a:pt x="622887" y="3525207"/>
                  </a:lnTo>
                  <a:lnTo>
                    <a:pt x="591157" y="3493737"/>
                  </a:lnTo>
                  <a:lnTo>
                    <a:pt x="560119" y="3461619"/>
                  </a:lnTo>
                  <a:lnTo>
                    <a:pt x="529784" y="3428864"/>
                  </a:lnTo>
                  <a:lnTo>
                    <a:pt x="500164" y="3395483"/>
                  </a:lnTo>
                  <a:lnTo>
                    <a:pt x="471271" y="3361488"/>
                  </a:lnTo>
                  <a:lnTo>
                    <a:pt x="443116" y="3326889"/>
                  </a:lnTo>
                  <a:lnTo>
                    <a:pt x="415711" y="3291699"/>
                  </a:lnTo>
                  <a:lnTo>
                    <a:pt x="389068" y="3255928"/>
                  </a:lnTo>
                  <a:lnTo>
                    <a:pt x="363199" y="3219589"/>
                  </a:lnTo>
                  <a:lnTo>
                    <a:pt x="338115" y="3182692"/>
                  </a:lnTo>
                  <a:lnTo>
                    <a:pt x="313828" y="3145249"/>
                  </a:lnTo>
                  <a:lnTo>
                    <a:pt x="290350" y="3107272"/>
                  </a:lnTo>
                  <a:lnTo>
                    <a:pt x="267692" y="3068771"/>
                  </a:lnTo>
                  <a:lnTo>
                    <a:pt x="245867" y="3029758"/>
                  </a:lnTo>
                  <a:lnTo>
                    <a:pt x="224885" y="2990245"/>
                  </a:lnTo>
                  <a:lnTo>
                    <a:pt x="204759" y="2950242"/>
                  </a:lnTo>
                  <a:lnTo>
                    <a:pt x="185501" y="2909762"/>
                  </a:lnTo>
                  <a:lnTo>
                    <a:pt x="167122" y="2868816"/>
                  </a:lnTo>
                  <a:lnTo>
                    <a:pt x="149633" y="2827414"/>
                  </a:lnTo>
                  <a:lnTo>
                    <a:pt x="133047" y="2785569"/>
                  </a:lnTo>
                  <a:lnTo>
                    <a:pt x="117376" y="2743292"/>
                  </a:lnTo>
                  <a:lnTo>
                    <a:pt x="102631" y="2700594"/>
                  </a:lnTo>
                  <a:lnTo>
                    <a:pt x="88823" y="2657487"/>
                  </a:lnTo>
                  <a:lnTo>
                    <a:pt x="75965" y="2613981"/>
                  </a:lnTo>
                  <a:lnTo>
                    <a:pt x="64068" y="2570089"/>
                  </a:lnTo>
                  <a:lnTo>
                    <a:pt x="53144" y="2525822"/>
                  </a:lnTo>
                  <a:lnTo>
                    <a:pt x="43205" y="2481191"/>
                  </a:lnTo>
                  <a:lnTo>
                    <a:pt x="34262" y="2436208"/>
                  </a:lnTo>
                  <a:lnTo>
                    <a:pt x="26328" y="2390883"/>
                  </a:lnTo>
                  <a:lnTo>
                    <a:pt x="19413" y="2345229"/>
                  </a:lnTo>
                  <a:lnTo>
                    <a:pt x="13530" y="2299257"/>
                  </a:lnTo>
                  <a:lnTo>
                    <a:pt x="8690" y="2252977"/>
                  </a:lnTo>
                  <a:lnTo>
                    <a:pt x="4906" y="2206403"/>
                  </a:lnTo>
                  <a:lnTo>
                    <a:pt x="2188" y="2159544"/>
                  </a:lnTo>
                  <a:lnTo>
                    <a:pt x="549" y="2112412"/>
                  </a:lnTo>
                  <a:lnTo>
                    <a:pt x="0" y="20650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17692" y="306628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17692" y="306628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36792" y="3110484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336792" y="3110484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17692" y="3779520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179070" y="0"/>
                  </a:moveTo>
                  <a:lnTo>
                    <a:pt x="131453" y="6616"/>
                  </a:lnTo>
                  <a:lnTo>
                    <a:pt x="88674" y="25287"/>
                  </a:lnTo>
                  <a:lnTo>
                    <a:pt x="52435" y="54244"/>
                  </a:lnTo>
                  <a:lnTo>
                    <a:pt x="24440" y="91722"/>
                  </a:lnTo>
                  <a:lnTo>
                    <a:pt x="6394" y="135951"/>
                  </a:lnTo>
                  <a:lnTo>
                    <a:pt x="0" y="185165"/>
                  </a:lnTo>
                  <a:lnTo>
                    <a:pt x="6394" y="234380"/>
                  </a:lnTo>
                  <a:lnTo>
                    <a:pt x="24440" y="278609"/>
                  </a:lnTo>
                  <a:lnTo>
                    <a:pt x="52435" y="316087"/>
                  </a:lnTo>
                  <a:lnTo>
                    <a:pt x="88674" y="345044"/>
                  </a:lnTo>
                  <a:lnTo>
                    <a:pt x="131453" y="363715"/>
                  </a:lnTo>
                  <a:lnTo>
                    <a:pt x="179070" y="370331"/>
                  </a:lnTo>
                  <a:lnTo>
                    <a:pt x="226686" y="363715"/>
                  </a:lnTo>
                  <a:lnTo>
                    <a:pt x="269465" y="345044"/>
                  </a:lnTo>
                  <a:lnTo>
                    <a:pt x="305704" y="316087"/>
                  </a:lnTo>
                  <a:lnTo>
                    <a:pt x="333699" y="278609"/>
                  </a:lnTo>
                  <a:lnTo>
                    <a:pt x="351745" y="234380"/>
                  </a:lnTo>
                  <a:lnTo>
                    <a:pt x="358140" y="185165"/>
                  </a:lnTo>
                  <a:lnTo>
                    <a:pt x="351745" y="135951"/>
                  </a:lnTo>
                  <a:lnTo>
                    <a:pt x="333699" y="91722"/>
                  </a:lnTo>
                  <a:lnTo>
                    <a:pt x="305704" y="54244"/>
                  </a:lnTo>
                  <a:lnTo>
                    <a:pt x="269465" y="25287"/>
                  </a:lnTo>
                  <a:lnTo>
                    <a:pt x="226686" y="661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7692" y="3779520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0" y="185165"/>
                  </a:moveTo>
                  <a:lnTo>
                    <a:pt x="6394" y="135951"/>
                  </a:lnTo>
                  <a:lnTo>
                    <a:pt x="24440" y="91722"/>
                  </a:lnTo>
                  <a:lnTo>
                    <a:pt x="52435" y="54244"/>
                  </a:lnTo>
                  <a:lnTo>
                    <a:pt x="88674" y="25287"/>
                  </a:lnTo>
                  <a:lnTo>
                    <a:pt x="131453" y="6616"/>
                  </a:lnTo>
                  <a:lnTo>
                    <a:pt x="179070" y="0"/>
                  </a:lnTo>
                  <a:lnTo>
                    <a:pt x="226686" y="6616"/>
                  </a:lnTo>
                  <a:lnTo>
                    <a:pt x="269465" y="25287"/>
                  </a:lnTo>
                  <a:lnTo>
                    <a:pt x="305704" y="54244"/>
                  </a:lnTo>
                  <a:lnTo>
                    <a:pt x="333699" y="91722"/>
                  </a:lnTo>
                  <a:lnTo>
                    <a:pt x="351745" y="135951"/>
                  </a:lnTo>
                  <a:lnTo>
                    <a:pt x="358140" y="185165"/>
                  </a:lnTo>
                  <a:lnTo>
                    <a:pt x="351745" y="234380"/>
                  </a:lnTo>
                  <a:lnTo>
                    <a:pt x="333699" y="278609"/>
                  </a:lnTo>
                  <a:lnTo>
                    <a:pt x="305704" y="316087"/>
                  </a:lnTo>
                  <a:lnTo>
                    <a:pt x="269465" y="345044"/>
                  </a:lnTo>
                  <a:lnTo>
                    <a:pt x="226686" y="363715"/>
                  </a:lnTo>
                  <a:lnTo>
                    <a:pt x="179070" y="370331"/>
                  </a:lnTo>
                  <a:lnTo>
                    <a:pt x="131453" y="363715"/>
                  </a:lnTo>
                  <a:lnTo>
                    <a:pt x="88674" y="345044"/>
                  </a:lnTo>
                  <a:lnTo>
                    <a:pt x="52435" y="316087"/>
                  </a:lnTo>
                  <a:lnTo>
                    <a:pt x="24440" y="278609"/>
                  </a:lnTo>
                  <a:lnTo>
                    <a:pt x="6394" y="234380"/>
                  </a:lnTo>
                  <a:lnTo>
                    <a:pt x="0" y="18516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36792" y="3823715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36792" y="3823715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917692" y="449427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7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17692" y="449427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7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36792" y="4536947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36792" y="4536947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69"/>
                  </a:lnTo>
                  <a:lnTo>
                    <a:pt x="140970" y="281939"/>
                  </a:lnTo>
                  <a:lnTo>
                    <a:pt x="4344924" y="281939"/>
                  </a:lnTo>
                  <a:lnTo>
                    <a:pt x="43449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17692" y="520750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17692" y="520750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36792" y="5236464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40"/>
                  </a:lnTo>
                  <a:lnTo>
                    <a:pt x="4344924" y="281940"/>
                  </a:lnTo>
                  <a:lnTo>
                    <a:pt x="4344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336792" y="5236464"/>
              <a:ext cx="4345305" cy="281940"/>
            </a:xfrm>
            <a:custGeom>
              <a:avLst/>
              <a:gdLst/>
              <a:ahLst/>
              <a:cxnLst/>
              <a:rect l="l" t="t" r="r" b="b"/>
              <a:pathLst>
                <a:path w="4345305" h="281939">
                  <a:moveTo>
                    <a:pt x="434492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40"/>
                  </a:lnTo>
                  <a:lnTo>
                    <a:pt x="4344924" y="281940"/>
                  </a:lnTo>
                  <a:lnTo>
                    <a:pt x="43449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487414" y="3120389"/>
            <a:ext cx="4021454" cy="23666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Hastalık</a:t>
            </a:r>
            <a:r>
              <a:rPr dirty="0" sz="1400" spc="-10">
                <a:latin typeface="Calibri"/>
                <a:cs typeface="Calibri"/>
              </a:rPr>
              <a:t> yada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yaralanmanın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ciddiyetini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değerlendirmek,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İlkyardım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önceliklerini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belirlemek,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latin typeface="Calibri"/>
                <a:cs typeface="Calibri"/>
              </a:rPr>
              <a:t>Yapılacak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ilkyardım yöntemini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belirlemek,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Güvenli bir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müdahale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sağlamak.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293364" y="457200"/>
            <a:ext cx="5607050" cy="520065"/>
            <a:chOff x="3293364" y="457200"/>
            <a:chExt cx="5607050" cy="520065"/>
          </a:xfrm>
        </p:grpSpPr>
        <p:sp>
          <p:nvSpPr>
            <p:cNvPr id="25" name="object 25"/>
            <p:cNvSpPr/>
            <p:nvPr/>
          </p:nvSpPr>
          <p:spPr>
            <a:xfrm>
              <a:off x="3312414" y="476250"/>
              <a:ext cx="5568950" cy="481965"/>
            </a:xfrm>
            <a:custGeom>
              <a:avLst/>
              <a:gdLst/>
              <a:ahLst/>
              <a:cxnLst/>
              <a:rect l="l" t="t" r="r" b="b"/>
              <a:pathLst>
                <a:path w="5568950" h="481965">
                  <a:moveTo>
                    <a:pt x="556869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5568695" y="481584"/>
                  </a:lnTo>
                  <a:lnTo>
                    <a:pt x="5568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312414" y="476250"/>
              <a:ext cx="5568950" cy="481965"/>
            </a:xfrm>
            <a:custGeom>
              <a:avLst/>
              <a:gdLst/>
              <a:ahLst/>
              <a:cxnLst/>
              <a:rect l="l" t="t" r="r" b="b"/>
              <a:pathLst>
                <a:path w="5568950" h="481965">
                  <a:moveTo>
                    <a:pt x="0" y="481584"/>
                  </a:moveTo>
                  <a:lnTo>
                    <a:pt x="5568695" y="481584"/>
                  </a:lnTo>
                  <a:lnTo>
                    <a:pt x="5568695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423665" y="591057"/>
            <a:ext cx="534543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HASTA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 YARALININ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DEĞERLENDİRİLMESİNİN</a:t>
            </a:r>
            <a:r>
              <a:rPr dirty="0" sz="14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AMACI</a:t>
            </a:r>
            <a:r>
              <a:rPr dirty="0" sz="14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9728" y="307847"/>
            <a:ext cx="6156325" cy="6092190"/>
            <a:chOff x="109728" y="307847"/>
            <a:chExt cx="6156325" cy="6092190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" y="2947403"/>
              <a:ext cx="6134862" cy="345262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728" y="2926080"/>
              <a:ext cx="5986272" cy="33040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6" y="307847"/>
              <a:ext cx="70104" cy="5379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60" y="347471"/>
              <a:ext cx="85344" cy="5013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868" y="336803"/>
              <a:ext cx="257556" cy="52273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9195" y="530352"/>
              <a:ext cx="388619" cy="3779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2455" y="477011"/>
              <a:ext cx="173736" cy="4312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332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sp>
          <p:nvSpPr>
            <p:cNvPr id="3" name="object 3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02786" y="1469898"/>
              <a:ext cx="935990" cy="919480"/>
            </a:xfrm>
            <a:custGeom>
              <a:avLst/>
              <a:gdLst/>
              <a:ahLst/>
              <a:cxnLst/>
              <a:rect l="l" t="t" r="r" b="b"/>
              <a:pathLst>
                <a:path w="935989" h="919480">
                  <a:moveTo>
                    <a:pt x="0" y="459486"/>
                  </a:moveTo>
                  <a:lnTo>
                    <a:pt x="2415" y="412509"/>
                  </a:lnTo>
                  <a:lnTo>
                    <a:pt x="9503" y="366889"/>
                  </a:lnTo>
                  <a:lnTo>
                    <a:pt x="21030" y="322856"/>
                  </a:lnTo>
                  <a:lnTo>
                    <a:pt x="36760" y="280642"/>
                  </a:lnTo>
                  <a:lnTo>
                    <a:pt x="56459" y="240477"/>
                  </a:lnTo>
                  <a:lnTo>
                    <a:pt x="79891" y="202592"/>
                  </a:lnTo>
                  <a:lnTo>
                    <a:pt x="106822" y="167219"/>
                  </a:lnTo>
                  <a:lnTo>
                    <a:pt x="137017" y="134588"/>
                  </a:lnTo>
                  <a:lnTo>
                    <a:pt x="170240" y="104931"/>
                  </a:lnTo>
                  <a:lnTo>
                    <a:pt x="206257" y="78478"/>
                  </a:lnTo>
                  <a:lnTo>
                    <a:pt x="244832" y="55461"/>
                  </a:lnTo>
                  <a:lnTo>
                    <a:pt x="285732" y="36111"/>
                  </a:lnTo>
                  <a:lnTo>
                    <a:pt x="328720" y="20659"/>
                  </a:lnTo>
                  <a:lnTo>
                    <a:pt x="373562" y="9335"/>
                  </a:lnTo>
                  <a:lnTo>
                    <a:pt x="420023" y="2372"/>
                  </a:lnTo>
                  <a:lnTo>
                    <a:pt x="467867" y="0"/>
                  </a:lnTo>
                  <a:lnTo>
                    <a:pt x="515712" y="2372"/>
                  </a:lnTo>
                  <a:lnTo>
                    <a:pt x="562173" y="9335"/>
                  </a:lnTo>
                  <a:lnTo>
                    <a:pt x="607015" y="20659"/>
                  </a:lnTo>
                  <a:lnTo>
                    <a:pt x="650003" y="36111"/>
                  </a:lnTo>
                  <a:lnTo>
                    <a:pt x="690903" y="55461"/>
                  </a:lnTo>
                  <a:lnTo>
                    <a:pt x="729478" y="78478"/>
                  </a:lnTo>
                  <a:lnTo>
                    <a:pt x="765495" y="104931"/>
                  </a:lnTo>
                  <a:lnTo>
                    <a:pt x="798718" y="134588"/>
                  </a:lnTo>
                  <a:lnTo>
                    <a:pt x="828913" y="167219"/>
                  </a:lnTo>
                  <a:lnTo>
                    <a:pt x="855844" y="202592"/>
                  </a:lnTo>
                  <a:lnTo>
                    <a:pt x="879276" y="240477"/>
                  </a:lnTo>
                  <a:lnTo>
                    <a:pt x="898975" y="280642"/>
                  </a:lnTo>
                  <a:lnTo>
                    <a:pt x="914705" y="322856"/>
                  </a:lnTo>
                  <a:lnTo>
                    <a:pt x="926232" y="366889"/>
                  </a:lnTo>
                  <a:lnTo>
                    <a:pt x="933320" y="412509"/>
                  </a:lnTo>
                  <a:lnTo>
                    <a:pt x="935736" y="459486"/>
                  </a:lnTo>
                  <a:lnTo>
                    <a:pt x="933320" y="506462"/>
                  </a:lnTo>
                  <a:lnTo>
                    <a:pt x="926232" y="552082"/>
                  </a:lnTo>
                  <a:lnTo>
                    <a:pt x="914705" y="596115"/>
                  </a:lnTo>
                  <a:lnTo>
                    <a:pt x="898975" y="638329"/>
                  </a:lnTo>
                  <a:lnTo>
                    <a:pt x="879276" y="678494"/>
                  </a:lnTo>
                  <a:lnTo>
                    <a:pt x="855844" y="716379"/>
                  </a:lnTo>
                  <a:lnTo>
                    <a:pt x="828913" y="751752"/>
                  </a:lnTo>
                  <a:lnTo>
                    <a:pt x="798718" y="784383"/>
                  </a:lnTo>
                  <a:lnTo>
                    <a:pt x="765495" y="814040"/>
                  </a:lnTo>
                  <a:lnTo>
                    <a:pt x="729478" y="840493"/>
                  </a:lnTo>
                  <a:lnTo>
                    <a:pt x="690903" y="863510"/>
                  </a:lnTo>
                  <a:lnTo>
                    <a:pt x="650003" y="882860"/>
                  </a:lnTo>
                  <a:lnTo>
                    <a:pt x="607015" y="898312"/>
                  </a:lnTo>
                  <a:lnTo>
                    <a:pt x="562173" y="909636"/>
                  </a:lnTo>
                  <a:lnTo>
                    <a:pt x="515712" y="916599"/>
                  </a:lnTo>
                  <a:lnTo>
                    <a:pt x="467867" y="918972"/>
                  </a:lnTo>
                  <a:lnTo>
                    <a:pt x="420023" y="916599"/>
                  </a:lnTo>
                  <a:lnTo>
                    <a:pt x="373562" y="909636"/>
                  </a:lnTo>
                  <a:lnTo>
                    <a:pt x="328720" y="898312"/>
                  </a:lnTo>
                  <a:lnTo>
                    <a:pt x="285732" y="882860"/>
                  </a:lnTo>
                  <a:lnTo>
                    <a:pt x="244832" y="863510"/>
                  </a:lnTo>
                  <a:lnTo>
                    <a:pt x="206257" y="840493"/>
                  </a:lnTo>
                  <a:lnTo>
                    <a:pt x="170240" y="814040"/>
                  </a:lnTo>
                  <a:lnTo>
                    <a:pt x="137017" y="784383"/>
                  </a:lnTo>
                  <a:lnTo>
                    <a:pt x="106822" y="751752"/>
                  </a:lnTo>
                  <a:lnTo>
                    <a:pt x="79891" y="716379"/>
                  </a:lnTo>
                  <a:lnTo>
                    <a:pt x="56459" y="678494"/>
                  </a:lnTo>
                  <a:lnTo>
                    <a:pt x="36760" y="638329"/>
                  </a:lnTo>
                  <a:lnTo>
                    <a:pt x="21030" y="596115"/>
                  </a:lnTo>
                  <a:lnTo>
                    <a:pt x="9503" y="552082"/>
                  </a:lnTo>
                  <a:lnTo>
                    <a:pt x="2415" y="506462"/>
                  </a:lnTo>
                  <a:lnTo>
                    <a:pt x="0" y="4594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329176" y="1579321"/>
            <a:ext cx="2832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47094" y="849058"/>
            <a:ext cx="2625725" cy="2232660"/>
            <a:chOff x="4947094" y="849058"/>
            <a:chExt cx="2625725" cy="2232660"/>
          </a:xfrm>
        </p:grpSpPr>
        <p:sp>
          <p:nvSpPr>
            <p:cNvPr id="7" name="object 7"/>
            <p:cNvSpPr/>
            <p:nvPr/>
          </p:nvSpPr>
          <p:spPr>
            <a:xfrm>
              <a:off x="4961382" y="863346"/>
              <a:ext cx="1135380" cy="1066800"/>
            </a:xfrm>
            <a:custGeom>
              <a:avLst/>
              <a:gdLst/>
              <a:ahLst/>
              <a:cxnLst/>
              <a:rect l="l" t="t" r="r" b="b"/>
              <a:pathLst>
                <a:path w="1135379" h="1066800">
                  <a:moveTo>
                    <a:pt x="1134871" y="0"/>
                  </a:moveTo>
                  <a:lnTo>
                    <a:pt x="1134871" y="1066291"/>
                  </a:lnTo>
                  <a:lnTo>
                    <a:pt x="0" y="106629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6762" y="863346"/>
              <a:ext cx="520700" cy="1740535"/>
            </a:xfrm>
            <a:custGeom>
              <a:avLst/>
              <a:gdLst/>
              <a:ahLst/>
              <a:cxnLst/>
              <a:rect l="l" t="t" r="r" b="b"/>
              <a:pathLst>
                <a:path w="520700" h="1740535">
                  <a:moveTo>
                    <a:pt x="0" y="0"/>
                  </a:moveTo>
                  <a:lnTo>
                    <a:pt x="0" y="1740407"/>
                  </a:lnTo>
                  <a:lnTo>
                    <a:pt x="520445" y="174040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616446" y="2143506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59" h="919480">
                  <a:moveTo>
                    <a:pt x="0" y="459486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59" y="459486"/>
                  </a:lnTo>
                  <a:lnTo>
                    <a:pt x="934840" y="506462"/>
                  </a:lnTo>
                  <a:lnTo>
                    <a:pt x="927739" y="552082"/>
                  </a:lnTo>
                  <a:lnTo>
                    <a:pt x="916192" y="596115"/>
                  </a:lnTo>
                  <a:lnTo>
                    <a:pt x="900433" y="638329"/>
                  </a:lnTo>
                  <a:lnTo>
                    <a:pt x="880700" y="678494"/>
                  </a:lnTo>
                  <a:lnTo>
                    <a:pt x="857227" y="716379"/>
                  </a:lnTo>
                  <a:lnTo>
                    <a:pt x="830250" y="751752"/>
                  </a:lnTo>
                  <a:lnTo>
                    <a:pt x="800004" y="784383"/>
                  </a:lnTo>
                  <a:lnTo>
                    <a:pt x="766725" y="814040"/>
                  </a:lnTo>
                  <a:lnTo>
                    <a:pt x="730649" y="840493"/>
                  </a:lnTo>
                  <a:lnTo>
                    <a:pt x="692010" y="863510"/>
                  </a:lnTo>
                  <a:lnTo>
                    <a:pt x="651045" y="882860"/>
                  </a:lnTo>
                  <a:lnTo>
                    <a:pt x="607989" y="898312"/>
                  </a:lnTo>
                  <a:lnTo>
                    <a:pt x="563077" y="909636"/>
                  </a:lnTo>
                  <a:lnTo>
                    <a:pt x="516546" y="916599"/>
                  </a:lnTo>
                  <a:lnTo>
                    <a:pt x="468629" y="918972"/>
                  </a:lnTo>
                  <a:lnTo>
                    <a:pt x="420713" y="916599"/>
                  </a:lnTo>
                  <a:lnTo>
                    <a:pt x="374182" y="909636"/>
                  </a:lnTo>
                  <a:lnTo>
                    <a:pt x="329270" y="898312"/>
                  </a:lnTo>
                  <a:lnTo>
                    <a:pt x="286214" y="882860"/>
                  </a:lnTo>
                  <a:lnTo>
                    <a:pt x="245249" y="863510"/>
                  </a:lnTo>
                  <a:lnTo>
                    <a:pt x="206610" y="840493"/>
                  </a:lnTo>
                  <a:lnTo>
                    <a:pt x="170534" y="814040"/>
                  </a:lnTo>
                  <a:lnTo>
                    <a:pt x="137255" y="784383"/>
                  </a:lnTo>
                  <a:lnTo>
                    <a:pt x="107009" y="751752"/>
                  </a:lnTo>
                  <a:lnTo>
                    <a:pt x="80032" y="716379"/>
                  </a:lnTo>
                  <a:lnTo>
                    <a:pt x="56559" y="678494"/>
                  </a:lnTo>
                  <a:lnTo>
                    <a:pt x="36826" y="638329"/>
                  </a:lnTo>
                  <a:lnTo>
                    <a:pt x="21067" y="596115"/>
                  </a:lnTo>
                  <a:lnTo>
                    <a:pt x="9520" y="552082"/>
                  </a:lnTo>
                  <a:lnTo>
                    <a:pt x="2419" y="506462"/>
                  </a:lnTo>
                  <a:lnTo>
                    <a:pt x="0" y="4594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944614" y="2253437"/>
            <a:ext cx="2832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13333" y="1923033"/>
            <a:ext cx="3204210" cy="1341755"/>
            <a:chOff x="513333" y="1923033"/>
            <a:chExt cx="3204210" cy="1341755"/>
          </a:xfrm>
        </p:grpSpPr>
        <p:sp>
          <p:nvSpPr>
            <p:cNvPr id="12" name="object 12"/>
            <p:cNvSpPr/>
            <p:nvPr/>
          </p:nvSpPr>
          <p:spPr>
            <a:xfrm>
              <a:off x="519683" y="1929383"/>
              <a:ext cx="3191510" cy="1329055"/>
            </a:xfrm>
            <a:custGeom>
              <a:avLst/>
              <a:gdLst/>
              <a:ahLst/>
              <a:cxnLst/>
              <a:rect l="l" t="t" r="r" b="b"/>
              <a:pathLst>
                <a:path w="3191510" h="1329054">
                  <a:moveTo>
                    <a:pt x="3191255" y="0"/>
                  </a:moveTo>
                  <a:lnTo>
                    <a:pt x="0" y="0"/>
                  </a:lnTo>
                  <a:lnTo>
                    <a:pt x="0" y="1328927"/>
                  </a:lnTo>
                  <a:lnTo>
                    <a:pt x="3191255" y="1328927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19683" y="1929383"/>
              <a:ext cx="3191510" cy="1329055"/>
            </a:xfrm>
            <a:custGeom>
              <a:avLst/>
              <a:gdLst/>
              <a:ahLst/>
              <a:cxnLst/>
              <a:rect l="l" t="t" r="r" b="b"/>
              <a:pathLst>
                <a:path w="3191510" h="1329054">
                  <a:moveTo>
                    <a:pt x="0" y="1328927"/>
                  </a:moveTo>
                  <a:lnTo>
                    <a:pt x="3191255" y="1328927"/>
                  </a:lnTo>
                  <a:lnTo>
                    <a:pt x="3191255" y="0"/>
                  </a:lnTo>
                  <a:lnTo>
                    <a:pt x="0" y="0"/>
                  </a:lnTo>
                  <a:lnTo>
                    <a:pt x="0" y="132892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98728" y="2248865"/>
            <a:ext cx="293941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105"/>
              </a:spcBef>
              <a:buFont typeface="Calibri"/>
              <a:buAutoNum type="alphaUcPeriod"/>
              <a:tabLst>
                <a:tab pos="209550" algn="l"/>
              </a:tabLst>
            </a:pPr>
            <a:r>
              <a:rPr dirty="0" sz="1400" spc="-15">
                <a:latin typeface="Calibri"/>
                <a:cs typeface="Calibri"/>
              </a:rPr>
              <a:t>Havayolu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açıklığının</a:t>
            </a:r>
            <a:r>
              <a:rPr dirty="0" sz="1400" spc="-5">
                <a:latin typeface="Calibri"/>
                <a:cs typeface="Calibri"/>
              </a:rPr>
              <a:t> değerlendirilmesi</a:t>
            </a:r>
            <a:endParaRPr sz="1400">
              <a:latin typeface="Calibri"/>
              <a:cs typeface="Calibri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Font typeface="Calibri"/>
              <a:buAutoNum type="alphaUcPeriod"/>
              <a:tabLst>
                <a:tab pos="200660" algn="l"/>
              </a:tabLst>
            </a:pPr>
            <a:r>
              <a:rPr dirty="0" sz="1400" spc="-5">
                <a:latin typeface="Calibri"/>
                <a:cs typeface="Calibri"/>
              </a:rPr>
              <a:t>Solunumun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değerlendirilmesi</a:t>
            </a:r>
            <a:endParaRPr sz="1400">
              <a:latin typeface="Calibri"/>
              <a:cs typeface="Calibri"/>
            </a:endParaRPr>
          </a:p>
          <a:p>
            <a:pPr marL="193675" indent="-181610">
              <a:lnSpc>
                <a:spcPct val="100000"/>
              </a:lnSpc>
              <a:buFont typeface="Calibri"/>
              <a:buAutoNum type="alphaUcPeriod"/>
              <a:tabLst>
                <a:tab pos="194310" algn="l"/>
              </a:tabLst>
            </a:pPr>
            <a:r>
              <a:rPr dirty="0" sz="1400">
                <a:latin typeface="Calibri"/>
                <a:cs typeface="Calibri"/>
              </a:rPr>
              <a:t>Dolaşımın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değerlendirilmesi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846821" y="2755138"/>
            <a:ext cx="3921760" cy="1932939"/>
            <a:chOff x="7846821" y="2755138"/>
            <a:chExt cx="3921760" cy="1932939"/>
          </a:xfrm>
        </p:grpSpPr>
        <p:sp>
          <p:nvSpPr>
            <p:cNvPr id="16" name="object 16"/>
            <p:cNvSpPr/>
            <p:nvPr/>
          </p:nvSpPr>
          <p:spPr>
            <a:xfrm>
              <a:off x="7853171" y="2761488"/>
              <a:ext cx="3909060" cy="1920239"/>
            </a:xfrm>
            <a:custGeom>
              <a:avLst/>
              <a:gdLst/>
              <a:ahLst/>
              <a:cxnLst/>
              <a:rect l="l" t="t" r="r" b="b"/>
              <a:pathLst>
                <a:path w="3909059" h="1920239">
                  <a:moveTo>
                    <a:pt x="3909060" y="0"/>
                  </a:moveTo>
                  <a:lnTo>
                    <a:pt x="0" y="0"/>
                  </a:lnTo>
                  <a:lnTo>
                    <a:pt x="0" y="1920239"/>
                  </a:lnTo>
                  <a:lnTo>
                    <a:pt x="3909060" y="1920239"/>
                  </a:lnTo>
                  <a:lnTo>
                    <a:pt x="3909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853171" y="2761488"/>
              <a:ext cx="3909060" cy="1920239"/>
            </a:xfrm>
            <a:custGeom>
              <a:avLst/>
              <a:gdLst/>
              <a:ahLst/>
              <a:cxnLst/>
              <a:rect l="l" t="t" r="r" b="b"/>
              <a:pathLst>
                <a:path w="3909059" h="1920239">
                  <a:moveTo>
                    <a:pt x="0" y="1920239"/>
                  </a:moveTo>
                  <a:lnTo>
                    <a:pt x="3909060" y="1920239"/>
                  </a:lnTo>
                  <a:lnTo>
                    <a:pt x="3909060" y="0"/>
                  </a:lnTo>
                  <a:lnTo>
                    <a:pt x="0" y="0"/>
                  </a:lnTo>
                  <a:lnTo>
                    <a:pt x="0" y="192023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7932546" y="2888361"/>
            <a:ext cx="3751579" cy="9226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1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Kendini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tanıtır,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ts val="1340"/>
              </a:lnSpc>
              <a:spcBef>
                <a:spcPts val="16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Hasta/yaralının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ismini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öğrenir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adıyla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hitap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eder,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19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Hoşgörülü</a:t>
            </a:r>
            <a:r>
              <a:rPr dirty="0" sz="1400" spc="-10">
                <a:latin typeface="Calibri"/>
                <a:cs typeface="Calibri"/>
              </a:rPr>
              <a:t> ve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saygılı </a:t>
            </a:r>
            <a:r>
              <a:rPr dirty="0" sz="1400" spc="-10">
                <a:latin typeface="Calibri"/>
                <a:cs typeface="Calibri"/>
              </a:rPr>
              <a:t>davranarak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güven </a:t>
            </a:r>
            <a:r>
              <a:rPr dirty="0" sz="1400" spc="-20">
                <a:latin typeface="Calibri"/>
                <a:cs typeface="Calibri"/>
              </a:rPr>
              <a:t>sağlar,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510"/>
              </a:lnSpc>
              <a:buFont typeface="Arial MT"/>
              <a:buChar char="•"/>
              <a:tabLst>
                <a:tab pos="299085" algn="l"/>
                <a:tab pos="299720" algn="l"/>
                <a:tab pos="1801495" algn="l"/>
                <a:tab pos="3051810" algn="l"/>
              </a:tabLst>
            </a:pPr>
            <a:r>
              <a:rPr dirty="0" sz="1400" spc="-5">
                <a:latin typeface="Calibri"/>
                <a:cs typeface="Calibri"/>
              </a:rPr>
              <a:t>Ha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a/</a:t>
            </a:r>
            <a:r>
              <a:rPr dirty="0" sz="1400" spc="-30">
                <a:latin typeface="Calibri"/>
                <a:cs typeface="Calibri"/>
              </a:rPr>
              <a:t>y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alının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nd</a:t>
            </a:r>
            <a:r>
              <a:rPr dirty="0" sz="1400">
                <a:latin typeface="Calibri"/>
                <a:cs typeface="Calibri"/>
              </a:rPr>
              <a:t>iş</a:t>
            </a:r>
            <a:r>
              <a:rPr dirty="0" sz="1400" spc="10">
                <a:latin typeface="Calibri"/>
                <a:cs typeface="Calibri"/>
              </a:rPr>
              <a:t>e</a:t>
            </a:r>
            <a:r>
              <a:rPr dirty="0" sz="1400">
                <a:latin typeface="Calibri"/>
                <a:cs typeface="Calibri"/>
              </a:rPr>
              <a:t>lerini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10">
                <a:latin typeface="Calibri"/>
                <a:cs typeface="Calibri"/>
              </a:rPr>
              <a:t>i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5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19058" y="3741496"/>
            <a:ext cx="72453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1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tl</a:t>
            </a:r>
            <a:r>
              <a:rPr dirty="0" sz="1400" spc="-2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tı</a:t>
            </a:r>
            <a:r>
              <a:rPr dirty="0" sz="1400" spc="-12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2546" y="3912870"/>
            <a:ext cx="3752850" cy="58102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299085" marR="5080" indent="-287020">
              <a:lnSpc>
                <a:spcPts val="1340"/>
              </a:lnSpc>
              <a:spcBef>
                <a:spcPts val="430"/>
              </a:spcBef>
              <a:buFont typeface="Arial MT"/>
              <a:buChar char="•"/>
              <a:tabLst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Olayın mahiyeti, koşulları, </a:t>
            </a:r>
            <a:r>
              <a:rPr dirty="0" sz="1400">
                <a:latin typeface="Calibri"/>
                <a:cs typeface="Calibri"/>
              </a:rPr>
              <a:t>kişisel </a:t>
            </a:r>
            <a:r>
              <a:rPr dirty="0" sz="1400" spc="-5">
                <a:latin typeface="Calibri"/>
                <a:cs typeface="Calibri"/>
              </a:rPr>
              <a:t>özgeçmişleri, </a:t>
            </a:r>
            <a:r>
              <a:rPr dirty="0" sz="1400">
                <a:latin typeface="Calibri"/>
                <a:cs typeface="Calibri"/>
              </a:rPr>
              <a:t> son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olarak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yedikleri,</a:t>
            </a:r>
            <a:r>
              <a:rPr dirty="0" sz="1400">
                <a:latin typeface="Calibri"/>
                <a:cs typeface="Calibri"/>
              </a:rPr>
              <a:t> kullanılan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ilaçlar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ve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alerjinin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varlığı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sorularak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öğrenilir.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57700" y="541210"/>
            <a:ext cx="1659889" cy="4160520"/>
            <a:chOff x="4457700" y="541210"/>
            <a:chExt cx="1659889" cy="4160520"/>
          </a:xfrm>
        </p:grpSpPr>
        <p:sp>
          <p:nvSpPr>
            <p:cNvPr id="22" name="object 22"/>
            <p:cNvSpPr/>
            <p:nvPr/>
          </p:nvSpPr>
          <p:spPr>
            <a:xfrm>
              <a:off x="5414010" y="555498"/>
              <a:ext cx="688975" cy="3666490"/>
            </a:xfrm>
            <a:custGeom>
              <a:avLst/>
              <a:gdLst/>
              <a:ahLst/>
              <a:cxnLst/>
              <a:rect l="l" t="t" r="r" b="b"/>
              <a:pathLst>
                <a:path w="688975" h="3666490">
                  <a:moveTo>
                    <a:pt x="688975" y="0"/>
                  </a:moveTo>
                  <a:lnTo>
                    <a:pt x="688975" y="3666490"/>
                  </a:lnTo>
                  <a:lnTo>
                    <a:pt x="0" y="366649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76750" y="3761993"/>
              <a:ext cx="937260" cy="920750"/>
            </a:xfrm>
            <a:custGeom>
              <a:avLst/>
              <a:gdLst/>
              <a:ahLst/>
              <a:cxnLst/>
              <a:rect l="l" t="t" r="r" b="b"/>
              <a:pathLst>
                <a:path w="937260" h="920750">
                  <a:moveTo>
                    <a:pt x="0" y="460247"/>
                  </a:moveTo>
                  <a:lnTo>
                    <a:pt x="2419" y="413200"/>
                  </a:lnTo>
                  <a:lnTo>
                    <a:pt x="9520" y="367509"/>
                  </a:lnTo>
                  <a:lnTo>
                    <a:pt x="21067" y="323406"/>
                  </a:lnTo>
                  <a:lnTo>
                    <a:pt x="36826" y="281124"/>
                  </a:lnTo>
                  <a:lnTo>
                    <a:pt x="56559" y="240893"/>
                  </a:lnTo>
                  <a:lnTo>
                    <a:pt x="80032" y="202945"/>
                  </a:lnTo>
                  <a:lnTo>
                    <a:pt x="107009" y="167512"/>
                  </a:lnTo>
                  <a:lnTo>
                    <a:pt x="137255" y="134826"/>
                  </a:lnTo>
                  <a:lnTo>
                    <a:pt x="170534" y="105117"/>
                  </a:lnTo>
                  <a:lnTo>
                    <a:pt x="206610" y="78619"/>
                  </a:lnTo>
                  <a:lnTo>
                    <a:pt x="245249" y="55561"/>
                  </a:lnTo>
                  <a:lnTo>
                    <a:pt x="286214" y="36177"/>
                  </a:lnTo>
                  <a:lnTo>
                    <a:pt x="329270" y="20697"/>
                  </a:lnTo>
                  <a:lnTo>
                    <a:pt x="374182" y="9353"/>
                  </a:lnTo>
                  <a:lnTo>
                    <a:pt x="420713" y="2376"/>
                  </a:lnTo>
                  <a:lnTo>
                    <a:pt x="468629" y="0"/>
                  </a:lnTo>
                  <a:lnTo>
                    <a:pt x="516546" y="2376"/>
                  </a:lnTo>
                  <a:lnTo>
                    <a:pt x="563077" y="9353"/>
                  </a:lnTo>
                  <a:lnTo>
                    <a:pt x="607989" y="20697"/>
                  </a:lnTo>
                  <a:lnTo>
                    <a:pt x="651045" y="36177"/>
                  </a:lnTo>
                  <a:lnTo>
                    <a:pt x="692010" y="55561"/>
                  </a:lnTo>
                  <a:lnTo>
                    <a:pt x="730649" y="78619"/>
                  </a:lnTo>
                  <a:lnTo>
                    <a:pt x="766725" y="105117"/>
                  </a:lnTo>
                  <a:lnTo>
                    <a:pt x="800004" y="134826"/>
                  </a:lnTo>
                  <a:lnTo>
                    <a:pt x="830250" y="167512"/>
                  </a:lnTo>
                  <a:lnTo>
                    <a:pt x="857227" y="202945"/>
                  </a:lnTo>
                  <a:lnTo>
                    <a:pt x="880700" y="240893"/>
                  </a:lnTo>
                  <a:lnTo>
                    <a:pt x="900433" y="281124"/>
                  </a:lnTo>
                  <a:lnTo>
                    <a:pt x="916192" y="323406"/>
                  </a:lnTo>
                  <a:lnTo>
                    <a:pt x="927739" y="367509"/>
                  </a:lnTo>
                  <a:lnTo>
                    <a:pt x="934840" y="413200"/>
                  </a:lnTo>
                  <a:lnTo>
                    <a:pt x="937260" y="460247"/>
                  </a:lnTo>
                  <a:lnTo>
                    <a:pt x="934840" y="507295"/>
                  </a:lnTo>
                  <a:lnTo>
                    <a:pt x="927739" y="552986"/>
                  </a:lnTo>
                  <a:lnTo>
                    <a:pt x="916192" y="597089"/>
                  </a:lnTo>
                  <a:lnTo>
                    <a:pt x="900433" y="639371"/>
                  </a:lnTo>
                  <a:lnTo>
                    <a:pt x="880700" y="679602"/>
                  </a:lnTo>
                  <a:lnTo>
                    <a:pt x="857227" y="717550"/>
                  </a:lnTo>
                  <a:lnTo>
                    <a:pt x="830250" y="752983"/>
                  </a:lnTo>
                  <a:lnTo>
                    <a:pt x="800004" y="785669"/>
                  </a:lnTo>
                  <a:lnTo>
                    <a:pt x="766725" y="815378"/>
                  </a:lnTo>
                  <a:lnTo>
                    <a:pt x="730649" y="841876"/>
                  </a:lnTo>
                  <a:lnTo>
                    <a:pt x="692010" y="864934"/>
                  </a:lnTo>
                  <a:lnTo>
                    <a:pt x="651045" y="884318"/>
                  </a:lnTo>
                  <a:lnTo>
                    <a:pt x="607989" y="899798"/>
                  </a:lnTo>
                  <a:lnTo>
                    <a:pt x="563077" y="911142"/>
                  </a:lnTo>
                  <a:lnTo>
                    <a:pt x="516546" y="918119"/>
                  </a:lnTo>
                  <a:lnTo>
                    <a:pt x="468629" y="920495"/>
                  </a:lnTo>
                  <a:lnTo>
                    <a:pt x="420713" y="918119"/>
                  </a:lnTo>
                  <a:lnTo>
                    <a:pt x="374182" y="911142"/>
                  </a:lnTo>
                  <a:lnTo>
                    <a:pt x="329270" y="899798"/>
                  </a:lnTo>
                  <a:lnTo>
                    <a:pt x="286214" y="884318"/>
                  </a:lnTo>
                  <a:lnTo>
                    <a:pt x="245249" y="864934"/>
                  </a:lnTo>
                  <a:lnTo>
                    <a:pt x="206610" y="841876"/>
                  </a:lnTo>
                  <a:lnTo>
                    <a:pt x="170534" y="815378"/>
                  </a:lnTo>
                  <a:lnTo>
                    <a:pt x="137255" y="785669"/>
                  </a:lnTo>
                  <a:lnTo>
                    <a:pt x="107009" y="752983"/>
                  </a:lnTo>
                  <a:lnTo>
                    <a:pt x="80032" y="717550"/>
                  </a:lnTo>
                  <a:lnTo>
                    <a:pt x="56559" y="679602"/>
                  </a:lnTo>
                  <a:lnTo>
                    <a:pt x="36826" y="639371"/>
                  </a:lnTo>
                  <a:lnTo>
                    <a:pt x="21067" y="597089"/>
                  </a:lnTo>
                  <a:lnTo>
                    <a:pt x="9520" y="552986"/>
                  </a:lnTo>
                  <a:lnTo>
                    <a:pt x="2419" y="507295"/>
                  </a:lnTo>
                  <a:lnTo>
                    <a:pt x="0" y="46024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4803775" y="3872865"/>
            <a:ext cx="2832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13333" y="4364482"/>
            <a:ext cx="3665854" cy="1638935"/>
            <a:chOff x="513333" y="4364482"/>
            <a:chExt cx="3665854" cy="1638935"/>
          </a:xfrm>
        </p:grpSpPr>
        <p:sp>
          <p:nvSpPr>
            <p:cNvPr id="26" name="object 26"/>
            <p:cNvSpPr/>
            <p:nvPr/>
          </p:nvSpPr>
          <p:spPr>
            <a:xfrm>
              <a:off x="519683" y="4370832"/>
              <a:ext cx="3653154" cy="1626235"/>
            </a:xfrm>
            <a:custGeom>
              <a:avLst/>
              <a:gdLst/>
              <a:ahLst/>
              <a:cxnLst/>
              <a:rect l="l" t="t" r="r" b="b"/>
              <a:pathLst>
                <a:path w="3653154" h="1626235">
                  <a:moveTo>
                    <a:pt x="3653028" y="0"/>
                  </a:moveTo>
                  <a:lnTo>
                    <a:pt x="0" y="0"/>
                  </a:lnTo>
                  <a:lnTo>
                    <a:pt x="0" y="1626107"/>
                  </a:lnTo>
                  <a:lnTo>
                    <a:pt x="3653028" y="1626107"/>
                  </a:lnTo>
                  <a:lnTo>
                    <a:pt x="3653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19683" y="4370832"/>
              <a:ext cx="3653154" cy="1626235"/>
            </a:xfrm>
            <a:custGeom>
              <a:avLst/>
              <a:gdLst/>
              <a:ahLst/>
              <a:cxnLst/>
              <a:rect l="l" t="t" r="r" b="b"/>
              <a:pathLst>
                <a:path w="3653154" h="1626235">
                  <a:moveTo>
                    <a:pt x="0" y="1626107"/>
                  </a:moveTo>
                  <a:lnTo>
                    <a:pt x="3653028" y="1626107"/>
                  </a:lnTo>
                  <a:lnTo>
                    <a:pt x="3653028" y="0"/>
                  </a:lnTo>
                  <a:lnTo>
                    <a:pt x="0" y="0"/>
                  </a:lnTo>
                  <a:lnTo>
                    <a:pt x="0" y="162610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598728" y="4519929"/>
            <a:ext cx="349567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Bilinç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düzeyi,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anlama,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algılama,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Solunum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sayısı, ritmi, derinliği,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5">
                <a:latin typeface="Calibri"/>
                <a:cs typeface="Calibri"/>
              </a:rPr>
              <a:t>Nabız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sayısı,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ritmi,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şiddeti,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 spc="-15">
                <a:latin typeface="Calibri"/>
                <a:cs typeface="Calibri"/>
              </a:rPr>
              <a:t>Vücut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veya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cilt ısısı,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nemi,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rengi,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1400">
                <a:latin typeface="Calibri"/>
                <a:cs typeface="Calibri"/>
              </a:rPr>
              <a:t>Baş,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boyun,</a:t>
            </a:r>
            <a:r>
              <a:rPr dirty="0" sz="1400" spc="1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göğüs</a:t>
            </a:r>
            <a:r>
              <a:rPr dirty="0" sz="1400" spc="1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kafesi,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karın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boşluğu,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kol</a:t>
            </a:r>
            <a:endParaRPr sz="1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ve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bacaklar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kontrol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edilir.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19471" y="449580"/>
            <a:ext cx="2308860" cy="521334"/>
            <a:chOff x="4919471" y="449580"/>
            <a:chExt cx="2308860" cy="521334"/>
          </a:xfrm>
        </p:grpSpPr>
        <p:sp>
          <p:nvSpPr>
            <p:cNvPr id="30" name="object 30"/>
            <p:cNvSpPr/>
            <p:nvPr/>
          </p:nvSpPr>
          <p:spPr>
            <a:xfrm>
              <a:off x="4938521" y="468630"/>
              <a:ext cx="2270760" cy="483234"/>
            </a:xfrm>
            <a:custGeom>
              <a:avLst/>
              <a:gdLst/>
              <a:ahLst/>
              <a:cxnLst/>
              <a:rect l="l" t="t" r="r" b="b"/>
              <a:pathLst>
                <a:path w="2270759" h="483234">
                  <a:moveTo>
                    <a:pt x="2270760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270760" y="483108"/>
                  </a:lnTo>
                  <a:lnTo>
                    <a:pt x="22707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938521" y="468630"/>
              <a:ext cx="2270760" cy="483234"/>
            </a:xfrm>
            <a:custGeom>
              <a:avLst/>
              <a:gdLst/>
              <a:ahLst/>
              <a:cxnLst/>
              <a:rect l="l" t="t" r="r" b="b"/>
              <a:pathLst>
                <a:path w="2270759" h="483234">
                  <a:moveTo>
                    <a:pt x="0" y="483108"/>
                  </a:moveTo>
                  <a:lnTo>
                    <a:pt x="2270760" y="483108"/>
                  </a:lnTo>
                  <a:lnTo>
                    <a:pt x="2270760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3809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5278628" y="584453"/>
            <a:ext cx="15894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DEĞERLENDİRME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8950" y="1717294"/>
            <a:ext cx="3440429" cy="434975"/>
            <a:chOff x="488950" y="1717294"/>
            <a:chExt cx="3440429" cy="434975"/>
          </a:xfrm>
        </p:grpSpPr>
        <p:sp>
          <p:nvSpPr>
            <p:cNvPr id="34" name="object 34"/>
            <p:cNvSpPr/>
            <p:nvPr/>
          </p:nvSpPr>
          <p:spPr>
            <a:xfrm>
              <a:off x="495300" y="1723644"/>
              <a:ext cx="3427729" cy="422275"/>
            </a:xfrm>
            <a:custGeom>
              <a:avLst/>
              <a:gdLst/>
              <a:ahLst/>
              <a:cxnLst/>
              <a:rect l="l" t="t" r="r" b="b"/>
              <a:pathLst>
                <a:path w="3427729" h="422275">
                  <a:moveTo>
                    <a:pt x="3216402" y="0"/>
                  </a:moveTo>
                  <a:lnTo>
                    <a:pt x="0" y="0"/>
                  </a:lnTo>
                  <a:lnTo>
                    <a:pt x="0" y="422147"/>
                  </a:lnTo>
                  <a:lnTo>
                    <a:pt x="3216402" y="422147"/>
                  </a:lnTo>
                  <a:lnTo>
                    <a:pt x="3427476" y="211073"/>
                  </a:lnTo>
                  <a:lnTo>
                    <a:pt x="32164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95300" y="1723644"/>
              <a:ext cx="3427729" cy="422275"/>
            </a:xfrm>
            <a:custGeom>
              <a:avLst/>
              <a:gdLst/>
              <a:ahLst/>
              <a:cxnLst/>
              <a:rect l="l" t="t" r="r" b="b"/>
              <a:pathLst>
                <a:path w="3427729" h="422275">
                  <a:moveTo>
                    <a:pt x="0" y="0"/>
                  </a:moveTo>
                  <a:lnTo>
                    <a:pt x="3216402" y="0"/>
                  </a:lnTo>
                  <a:lnTo>
                    <a:pt x="3427476" y="211073"/>
                  </a:lnTo>
                  <a:lnTo>
                    <a:pt x="3216402" y="422147"/>
                  </a:lnTo>
                  <a:lnTo>
                    <a:pt x="0" y="42214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487805" y="1696669"/>
            <a:ext cx="20491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“</a:t>
            </a:r>
            <a:r>
              <a:rPr dirty="0" sz="1400" spc="-5" b="1">
                <a:latin typeface="Calibri"/>
                <a:cs typeface="Calibri"/>
              </a:rPr>
              <a:t>İyi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misiniz?”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diye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sorularak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3430" y="1910588"/>
            <a:ext cx="31178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bilinç durumu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değerlendirmesi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sonrasında;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88950" y="4003294"/>
            <a:ext cx="3900804" cy="436880"/>
            <a:chOff x="488950" y="4003294"/>
            <a:chExt cx="3900804" cy="436880"/>
          </a:xfrm>
        </p:grpSpPr>
        <p:sp>
          <p:nvSpPr>
            <p:cNvPr id="39" name="object 39"/>
            <p:cNvSpPr/>
            <p:nvPr/>
          </p:nvSpPr>
          <p:spPr>
            <a:xfrm>
              <a:off x="495300" y="4009644"/>
              <a:ext cx="3888104" cy="424180"/>
            </a:xfrm>
            <a:custGeom>
              <a:avLst/>
              <a:gdLst/>
              <a:ahLst/>
              <a:cxnLst/>
              <a:rect l="l" t="t" r="r" b="b"/>
              <a:pathLst>
                <a:path w="3888104" h="424179">
                  <a:moveTo>
                    <a:pt x="3675888" y="0"/>
                  </a:moveTo>
                  <a:lnTo>
                    <a:pt x="0" y="0"/>
                  </a:lnTo>
                  <a:lnTo>
                    <a:pt x="0" y="423671"/>
                  </a:lnTo>
                  <a:lnTo>
                    <a:pt x="3675888" y="423671"/>
                  </a:lnTo>
                  <a:lnTo>
                    <a:pt x="3887724" y="211835"/>
                  </a:lnTo>
                  <a:lnTo>
                    <a:pt x="3675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95300" y="4009644"/>
              <a:ext cx="3888104" cy="424180"/>
            </a:xfrm>
            <a:custGeom>
              <a:avLst/>
              <a:gdLst/>
              <a:ahLst/>
              <a:cxnLst/>
              <a:rect l="l" t="t" r="r" b="b"/>
              <a:pathLst>
                <a:path w="3888104" h="424179">
                  <a:moveTo>
                    <a:pt x="0" y="0"/>
                  </a:moveTo>
                  <a:lnTo>
                    <a:pt x="3675888" y="0"/>
                  </a:lnTo>
                  <a:lnTo>
                    <a:pt x="3887724" y="211835"/>
                  </a:lnTo>
                  <a:lnTo>
                    <a:pt x="3675888" y="423671"/>
                  </a:lnTo>
                  <a:lnTo>
                    <a:pt x="0" y="42367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/>
          <p:cNvSpPr txBox="1"/>
          <p:nvPr/>
        </p:nvSpPr>
        <p:spPr>
          <a:xfrm>
            <a:off x="573430" y="4090796"/>
            <a:ext cx="20421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Baştan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aşağı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kontrol </a:t>
            </a:r>
            <a:r>
              <a:rPr dirty="0" sz="1400" spc="-5">
                <a:latin typeface="Calibri"/>
                <a:cs typeface="Calibri"/>
              </a:rPr>
              <a:t>yapılır</a:t>
            </a:r>
            <a:r>
              <a:rPr dirty="0" sz="1400">
                <a:latin typeface="Calibri"/>
                <a:cs typeface="Calibri"/>
              </a:rPr>
              <a:t> 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621269" y="2381757"/>
            <a:ext cx="4147820" cy="442595"/>
            <a:chOff x="7621269" y="2381757"/>
            <a:chExt cx="4147820" cy="442595"/>
          </a:xfrm>
        </p:grpSpPr>
        <p:sp>
          <p:nvSpPr>
            <p:cNvPr id="43" name="object 43"/>
            <p:cNvSpPr/>
            <p:nvPr/>
          </p:nvSpPr>
          <p:spPr>
            <a:xfrm>
              <a:off x="7627619" y="2388107"/>
              <a:ext cx="4135120" cy="429895"/>
            </a:xfrm>
            <a:custGeom>
              <a:avLst/>
              <a:gdLst/>
              <a:ahLst/>
              <a:cxnLst/>
              <a:rect l="l" t="t" r="r" b="b"/>
              <a:pathLst>
                <a:path w="4135120" h="429894">
                  <a:moveTo>
                    <a:pt x="4134611" y="0"/>
                  </a:moveTo>
                  <a:lnTo>
                    <a:pt x="214883" y="0"/>
                  </a:lnTo>
                  <a:lnTo>
                    <a:pt x="0" y="214883"/>
                  </a:lnTo>
                  <a:lnTo>
                    <a:pt x="214883" y="429767"/>
                  </a:lnTo>
                  <a:lnTo>
                    <a:pt x="4134611" y="429767"/>
                  </a:lnTo>
                  <a:lnTo>
                    <a:pt x="41346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627619" y="2388107"/>
              <a:ext cx="4135120" cy="429895"/>
            </a:xfrm>
            <a:custGeom>
              <a:avLst/>
              <a:gdLst/>
              <a:ahLst/>
              <a:cxnLst/>
              <a:rect l="l" t="t" r="r" b="b"/>
              <a:pathLst>
                <a:path w="4135120" h="429894">
                  <a:moveTo>
                    <a:pt x="4134611" y="0"/>
                  </a:moveTo>
                  <a:lnTo>
                    <a:pt x="214883" y="0"/>
                  </a:lnTo>
                  <a:lnTo>
                    <a:pt x="0" y="214883"/>
                  </a:lnTo>
                  <a:lnTo>
                    <a:pt x="214883" y="429767"/>
                  </a:lnTo>
                  <a:lnTo>
                    <a:pt x="4134611" y="429767"/>
                  </a:lnTo>
                  <a:lnTo>
                    <a:pt x="413461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7814818" y="2471674"/>
            <a:ext cx="17475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Görüşerek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bilgi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edinme.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027930"/>
              <a:ext cx="6112763" cy="28300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43165" y="3143250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59" h="919479">
                  <a:moveTo>
                    <a:pt x="0" y="459486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59" y="459486"/>
                  </a:lnTo>
                  <a:lnTo>
                    <a:pt x="934840" y="506462"/>
                  </a:lnTo>
                  <a:lnTo>
                    <a:pt x="927739" y="552082"/>
                  </a:lnTo>
                  <a:lnTo>
                    <a:pt x="916192" y="596115"/>
                  </a:lnTo>
                  <a:lnTo>
                    <a:pt x="900433" y="638329"/>
                  </a:lnTo>
                  <a:lnTo>
                    <a:pt x="880700" y="678494"/>
                  </a:lnTo>
                  <a:lnTo>
                    <a:pt x="857227" y="716379"/>
                  </a:lnTo>
                  <a:lnTo>
                    <a:pt x="830250" y="751752"/>
                  </a:lnTo>
                  <a:lnTo>
                    <a:pt x="800004" y="784383"/>
                  </a:lnTo>
                  <a:lnTo>
                    <a:pt x="766725" y="814040"/>
                  </a:lnTo>
                  <a:lnTo>
                    <a:pt x="730649" y="840493"/>
                  </a:lnTo>
                  <a:lnTo>
                    <a:pt x="692010" y="863510"/>
                  </a:lnTo>
                  <a:lnTo>
                    <a:pt x="651045" y="882860"/>
                  </a:lnTo>
                  <a:lnTo>
                    <a:pt x="607989" y="898312"/>
                  </a:lnTo>
                  <a:lnTo>
                    <a:pt x="563077" y="909636"/>
                  </a:lnTo>
                  <a:lnTo>
                    <a:pt x="516546" y="916599"/>
                  </a:lnTo>
                  <a:lnTo>
                    <a:pt x="468629" y="918972"/>
                  </a:lnTo>
                  <a:lnTo>
                    <a:pt x="420713" y="916599"/>
                  </a:lnTo>
                  <a:lnTo>
                    <a:pt x="374182" y="909636"/>
                  </a:lnTo>
                  <a:lnTo>
                    <a:pt x="329270" y="898312"/>
                  </a:lnTo>
                  <a:lnTo>
                    <a:pt x="286214" y="882860"/>
                  </a:lnTo>
                  <a:lnTo>
                    <a:pt x="245249" y="863510"/>
                  </a:lnTo>
                  <a:lnTo>
                    <a:pt x="206610" y="840493"/>
                  </a:lnTo>
                  <a:lnTo>
                    <a:pt x="170534" y="814040"/>
                  </a:lnTo>
                  <a:lnTo>
                    <a:pt x="137255" y="784383"/>
                  </a:lnTo>
                  <a:lnTo>
                    <a:pt x="107009" y="751752"/>
                  </a:lnTo>
                  <a:lnTo>
                    <a:pt x="80032" y="716379"/>
                  </a:lnTo>
                  <a:lnTo>
                    <a:pt x="56559" y="678494"/>
                  </a:lnTo>
                  <a:lnTo>
                    <a:pt x="36826" y="638329"/>
                  </a:lnTo>
                  <a:lnTo>
                    <a:pt x="21067" y="596115"/>
                  </a:lnTo>
                  <a:lnTo>
                    <a:pt x="9520" y="552082"/>
                  </a:lnTo>
                  <a:lnTo>
                    <a:pt x="2419" y="506462"/>
                  </a:lnTo>
                  <a:lnTo>
                    <a:pt x="0" y="4594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71333" y="3253866"/>
            <a:ext cx="2832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73330" y="996886"/>
            <a:ext cx="1967864" cy="4942205"/>
            <a:chOff x="6073330" y="996886"/>
            <a:chExt cx="1967864" cy="4942205"/>
          </a:xfrm>
        </p:grpSpPr>
        <p:sp>
          <p:nvSpPr>
            <p:cNvPr id="9" name="object 9"/>
            <p:cNvSpPr/>
            <p:nvPr/>
          </p:nvSpPr>
          <p:spPr>
            <a:xfrm>
              <a:off x="6087617" y="1011174"/>
              <a:ext cx="956310" cy="2592070"/>
            </a:xfrm>
            <a:custGeom>
              <a:avLst/>
              <a:gdLst/>
              <a:ahLst/>
              <a:cxnLst/>
              <a:rect l="l" t="t" r="r" b="b"/>
              <a:pathLst>
                <a:path w="956309" h="2592070">
                  <a:moveTo>
                    <a:pt x="0" y="0"/>
                  </a:moveTo>
                  <a:lnTo>
                    <a:pt x="0" y="2592070"/>
                  </a:lnTo>
                  <a:lnTo>
                    <a:pt x="956056" y="259207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87617" y="1011174"/>
              <a:ext cx="997585" cy="4450080"/>
            </a:xfrm>
            <a:custGeom>
              <a:avLst/>
              <a:gdLst/>
              <a:ahLst/>
              <a:cxnLst/>
              <a:rect l="l" t="t" r="r" b="b"/>
              <a:pathLst>
                <a:path w="997584" h="4450080">
                  <a:moveTo>
                    <a:pt x="0" y="0"/>
                  </a:moveTo>
                  <a:lnTo>
                    <a:pt x="0" y="4449699"/>
                  </a:lnTo>
                  <a:lnTo>
                    <a:pt x="997204" y="444969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084313" y="5001006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59" h="919479">
                  <a:moveTo>
                    <a:pt x="0" y="459486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59" y="459486"/>
                  </a:lnTo>
                  <a:lnTo>
                    <a:pt x="934840" y="506466"/>
                  </a:lnTo>
                  <a:lnTo>
                    <a:pt x="927739" y="552089"/>
                  </a:lnTo>
                  <a:lnTo>
                    <a:pt x="916192" y="596124"/>
                  </a:lnTo>
                  <a:lnTo>
                    <a:pt x="900433" y="638340"/>
                  </a:lnTo>
                  <a:lnTo>
                    <a:pt x="880700" y="678506"/>
                  </a:lnTo>
                  <a:lnTo>
                    <a:pt x="857227" y="716390"/>
                  </a:lnTo>
                  <a:lnTo>
                    <a:pt x="830250" y="751763"/>
                  </a:lnTo>
                  <a:lnTo>
                    <a:pt x="800004" y="784393"/>
                  </a:lnTo>
                  <a:lnTo>
                    <a:pt x="766725" y="814049"/>
                  </a:lnTo>
                  <a:lnTo>
                    <a:pt x="730649" y="840500"/>
                  </a:lnTo>
                  <a:lnTo>
                    <a:pt x="692010" y="863515"/>
                  </a:lnTo>
                  <a:lnTo>
                    <a:pt x="651045" y="882863"/>
                  </a:lnTo>
                  <a:lnTo>
                    <a:pt x="607989" y="898314"/>
                  </a:lnTo>
                  <a:lnTo>
                    <a:pt x="563077" y="909637"/>
                  </a:lnTo>
                  <a:lnTo>
                    <a:pt x="516546" y="916599"/>
                  </a:lnTo>
                  <a:lnTo>
                    <a:pt x="468629" y="918972"/>
                  </a:lnTo>
                  <a:lnTo>
                    <a:pt x="420713" y="916599"/>
                  </a:lnTo>
                  <a:lnTo>
                    <a:pt x="374182" y="909637"/>
                  </a:lnTo>
                  <a:lnTo>
                    <a:pt x="329270" y="898314"/>
                  </a:lnTo>
                  <a:lnTo>
                    <a:pt x="286214" y="882863"/>
                  </a:lnTo>
                  <a:lnTo>
                    <a:pt x="245249" y="863515"/>
                  </a:lnTo>
                  <a:lnTo>
                    <a:pt x="206610" y="840500"/>
                  </a:lnTo>
                  <a:lnTo>
                    <a:pt x="170534" y="814049"/>
                  </a:lnTo>
                  <a:lnTo>
                    <a:pt x="137255" y="784393"/>
                  </a:lnTo>
                  <a:lnTo>
                    <a:pt x="107009" y="751763"/>
                  </a:lnTo>
                  <a:lnTo>
                    <a:pt x="80032" y="716390"/>
                  </a:lnTo>
                  <a:lnTo>
                    <a:pt x="56559" y="678506"/>
                  </a:lnTo>
                  <a:lnTo>
                    <a:pt x="36826" y="638340"/>
                  </a:lnTo>
                  <a:lnTo>
                    <a:pt x="21067" y="596124"/>
                  </a:lnTo>
                  <a:lnTo>
                    <a:pt x="9520" y="552089"/>
                  </a:lnTo>
                  <a:lnTo>
                    <a:pt x="2419" y="506466"/>
                  </a:lnTo>
                  <a:lnTo>
                    <a:pt x="0" y="4594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412481" y="5111902"/>
            <a:ext cx="28321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18093" y="5239258"/>
            <a:ext cx="3359785" cy="441325"/>
            <a:chOff x="8118093" y="5239258"/>
            <a:chExt cx="3359785" cy="441325"/>
          </a:xfrm>
        </p:grpSpPr>
        <p:sp>
          <p:nvSpPr>
            <p:cNvPr id="14" name="object 14"/>
            <p:cNvSpPr/>
            <p:nvPr/>
          </p:nvSpPr>
          <p:spPr>
            <a:xfrm>
              <a:off x="8124443" y="5245608"/>
              <a:ext cx="3347085" cy="428625"/>
            </a:xfrm>
            <a:custGeom>
              <a:avLst/>
              <a:gdLst/>
              <a:ahLst/>
              <a:cxnLst/>
              <a:rect l="l" t="t" r="r" b="b"/>
              <a:pathLst>
                <a:path w="3347084" h="428625">
                  <a:moveTo>
                    <a:pt x="3346704" y="0"/>
                  </a:moveTo>
                  <a:lnTo>
                    <a:pt x="214122" y="0"/>
                  </a:lnTo>
                  <a:lnTo>
                    <a:pt x="0" y="214121"/>
                  </a:lnTo>
                  <a:lnTo>
                    <a:pt x="214122" y="428243"/>
                  </a:lnTo>
                  <a:lnTo>
                    <a:pt x="3346704" y="428243"/>
                  </a:lnTo>
                  <a:lnTo>
                    <a:pt x="3346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124443" y="5245608"/>
              <a:ext cx="3347085" cy="428625"/>
            </a:xfrm>
            <a:custGeom>
              <a:avLst/>
              <a:gdLst/>
              <a:ahLst/>
              <a:cxnLst/>
              <a:rect l="l" t="t" r="r" b="b"/>
              <a:pathLst>
                <a:path w="3347084" h="428625">
                  <a:moveTo>
                    <a:pt x="3346704" y="0"/>
                  </a:moveTo>
                  <a:lnTo>
                    <a:pt x="214122" y="0"/>
                  </a:lnTo>
                  <a:lnTo>
                    <a:pt x="0" y="214121"/>
                  </a:lnTo>
                  <a:lnTo>
                    <a:pt x="214122" y="428243"/>
                  </a:lnTo>
                  <a:lnTo>
                    <a:pt x="3346704" y="428243"/>
                  </a:lnTo>
                  <a:lnTo>
                    <a:pt x="3346704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311642" y="5223128"/>
            <a:ext cx="271399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Olay</a:t>
            </a:r>
            <a:r>
              <a:rPr dirty="0" sz="1400" spc="-5">
                <a:latin typeface="Calibri"/>
                <a:cs typeface="Calibri"/>
              </a:rPr>
              <a:t> yerindeki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hasta/yaralı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sayısını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türlerini </a:t>
            </a:r>
            <a:r>
              <a:rPr dirty="0" sz="1400" spc="-5">
                <a:latin typeface="Calibri"/>
                <a:cs typeface="Calibri"/>
              </a:rPr>
              <a:t>belirlemek.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43418" y="1002791"/>
            <a:ext cx="3608070" cy="2792730"/>
            <a:chOff x="8043418" y="1002791"/>
            <a:chExt cx="3608070" cy="279273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27592" y="1002791"/>
              <a:ext cx="2723388" cy="23713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49768" y="3366515"/>
              <a:ext cx="3421379" cy="422275"/>
            </a:xfrm>
            <a:custGeom>
              <a:avLst/>
              <a:gdLst/>
              <a:ahLst/>
              <a:cxnLst/>
              <a:rect l="l" t="t" r="r" b="b"/>
              <a:pathLst>
                <a:path w="3421379" h="422275">
                  <a:moveTo>
                    <a:pt x="3421379" y="0"/>
                  </a:moveTo>
                  <a:lnTo>
                    <a:pt x="211074" y="0"/>
                  </a:lnTo>
                  <a:lnTo>
                    <a:pt x="0" y="211074"/>
                  </a:lnTo>
                  <a:lnTo>
                    <a:pt x="211074" y="422148"/>
                  </a:lnTo>
                  <a:lnTo>
                    <a:pt x="3421379" y="422148"/>
                  </a:lnTo>
                  <a:lnTo>
                    <a:pt x="3421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49768" y="3366515"/>
              <a:ext cx="3421379" cy="422275"/>
            </a:xfrm>
            <a:custGeom>
              <a:avLst/>
              <a:gdLst/>
              <a:ahLst/>
              <a:cxnLst/>
              <a:rect l="l" t="t" r="r" b="b"/>
              <a:pathLst>
                <a:path w="3421379" h="422275">
                  <a:moveTo>
                    <a:pt x="3421379" y="0"/>
                  </a:moveTo>
                  <a:lnTo>
                    <a:pt x="211074" y="0"/>
                  </a:lnTo>
                  <a:lnTo>
                    <a:pt x="0" y="211074"/>
                  </a:lnTo>
                  <a:lnTo>
                    <a:pt x="211074" y="422148"/>
                  </a:lnTo>
                  <a:lnTo>
                    <a:pt x="3421379" y="422148"/>
                  </a:lnTo>
                  <a:lnTo>
                    <a:pt x="342137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235442" y="3339845"/>
            <a:ext cx="263525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Olay</a:t>
            </a:r>
            <a:r>
              <a:rPr dirty="0" sz="1400" spc="-5">
                <a:latin typeface="Calibri"/>
                <a:cs typeface="Calibri"/>
              </a:rPr>
              <a:t> yerinde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tekrar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kaza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olma riskini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ortadan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kaldırmak,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105655" y="510540"/>
            <a:ext cx="7297420" cy="4658995"/>
            <a:chOff x="4105655" y="510540"/>
            <a:chExt cx="7297420" cy="465899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8879" y="4549140"/>
              <a:ext cx="1313687" cy="62026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24705" y="529590"/>
              <a:ext cx="3926204" cy="481965"/>
            </a:xfrm>
            <a:custGeom>
              <a:avLst/>
              <a:gdLst/>
              <a:ahLst/>
              <a:cxnLst/>
              <a:rect l="l" t="t" r="r" b="b"/>
              <a:pathLst>
                <a:path w="3926204" h="481965">
                  <a:moveTo>
                    <a:pt x="3925824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3925824" y="481584"/>
                  </a:lnTo>
                  <a:lnTo>
                    <a:pt x="3925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124705" y="529590"/>
              <a:ext cx="3926204" cy="481965"/>
            </a:xfrm>
            <a:custGeom>
              <a:avLst/>
              <a:gdLst/>
              <a:ahLst/>
              <a:cxnLst/>
              <a:rect l="l" t="t" r="r" b="b"/>
              <a:pathLst>
                <a:path w="3926204" h="481965">
                  <a:moveTo>
                    <a:pt x="0" y="481584"/>
                  </a:moveTo>
                  <a:lnTo>
                    <a:pt x="3925824" y="481584"/>
                  </a:lnTo>
                  <a:lnTo>
                    <a:pt x="3925824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310634" y="638047"/>
            <a:ext cx="35534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 b="1">
                <a:solidFill>
                  <a:srgbClr val="FF0000"/>
                </a:solidFill>
                <a:latin typeface="Calibri"/>
                <a:cs typeface="Calibri"/>
              </a:rPr>
              <a:t>OLAY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YERİ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DEĞERLENDİRMENİN AMACI</a:t>
            </a:r>
            <a:r>
              <a:rPr dirty="0" sz="1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NEDİR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52571" y="5026152"/>
              <a:ext cx="2700655" cy="1332230"/>
            </a:xfrm>
            <a:custGeom>
              <a:avLst/>
              <a:gdLst/>
              <a:ahLst/>
              <a:cxnLst/>
              <a:rect l="l" t="t" r="r" b="b"/>
              <a:pathLst>
                <a:path w="2700654" h="1332229">
                  <a:moveTo>
                    <a:pt x="2700528" y="0"/>
                  </a:moveTo>
                  <a:lnTo>
                    <a:pt x="0" y="0"/>
                  </a:lnTo>
                  <a:lnTo>
                    <a:pt x="0" y="1331976"/>
                  </a:lnTo>
                  <a:lnTo>
                    <a:pt x="2700528" y="1331976"/>
                  </a:lnTo>
                  <a:lnTo>
                    <a:pt x="2700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52571" y="5026152"/>
              <a:ext cx="2700655" cy="1332230"/>
            </a:xfrm>
            <a:custGeom>
              <a:avLst/>
              <a:gdLst/>
              <a:ahLst/>
              <a:cxnLst/>
              <a:rect l="l" t="t" r="r" b="b"/>
              <a:pathLst>
                <a:path w="2700654" h="1332229">
                  <a:moveTo>
                    <a:pt x="0" y="1331976"/>
                  </a:moveTo>
                  <a:lnTo>
                    <a:pt x="2700528" y="1331976"/>
                  </a:lnTo>
                  <a:lnTo>
                    <a:pt x="2700528" y="0"/>
                  </a:lnTo>
                  <a:lnTo>
                    <a:pt x="0" y="0"/>
                  </a:lnTo>
                  <a:lnTo>
                    <a:pt x="0" y="13319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32760" y="2854451"/>
              <a:ext cx="2700655" cy="1332230"/>
            </a:xfrm>
            <a:custGeom>
              <a:avLst/>
              <a:gdLst/>
              <a:ahLst/>
              <a:cxnLst/>
              <a:rect l="l" t="t" r="r" b="b"/>
              <a:pathLst>
                <a:path w="2700654" h="1332229">
                  <a:moveTo>
                    <a:pt x="2700528" y="0"/>
                  </a:moveTo>
                  <a:lnTo>
                    <a:pt x="0" y="0"/>
                  </a:lnTo>
                  <a:lnTo>
                    <a:pt x="0" y="1331976"/>
                  </a:lnTo>
                  <a:lnTo>
                    <a:pt x="2700528" y="1331976"/>
                  </a:lnTo>
                  <a:lnTo>
                    <a:pt x="2700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032760" y="2854451"/>
              <a:ext cx="2700655" cy="1332230"/>
            </a:xfrm>
            <a:custGeom>
              <a:avLst/>
              <a:gdLst/>
              <a:ahLst/>
              <a:cxnLst/>
              <a:rect l="l" t="t" r="r" b="b"/>
              <a:pathLst>
                <a:path w="2700654" h="1332229">
                  <a:moveTo>
                    <a:pt x="0" y="1331976"/>
                  </a:moveTo>
                  <a:lnTo>
                    <a:pt x="2700528" y="1331976"/>
                  </a:lnTo>
                  <a:lnTo>
                    <a:pt x="2700528" y="0"/>
                  </a:lnTo>
                  <a:lnTo>
                    <a:pt x="0" y="0"/>
                  </a:lnTo>
                  <a:lnTo>
                    <a:pt x="0" y="13319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24783" y="1696211"/>
              <a:ext cx="2513330" cy="591820"/>
            </a:xfrm>
            <a:custGeom>
              <a:avLst/>
              <a:gdLst/>
              <a:ahLst/>
              <a:cxnLst/>
              <a:rect l="l" t="t" r="r" b="b"/>
              <a:pathLst>
                <a:path w="2513329" h="591819">
                  <a:moveTo>
                    <a:pt x="2513075" y="0"/>
                  </a:moveTo>
                  <a:lnTo>
                    <a:pt x="0" y="0"/>
                  </a:lnTo>
                  <a:lnTo>
                    <a:pt x="0" y="591312"/>
                  </a:lnTo>
                  <a:lnTo>
                    <a:pt x="2513075" y="591312"/>
                  </a:lnTo>
                  <a:lnTo>
                    <a:pt x="25130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224783" y="1696211"/>
              <a:ext cx="2513330" cy="591820"/>
            </a:xfrm>
            <a:custGeom>
              <a:avLst/>
              <a:gdLst/>
              <a:ahLst/>
              <a:cxnLst/>
              <a:rect l="l" t="t" r="r" b="b"/>
              <a:pathLst>
                <a:path w="2513329" h="591819">
                  <a:moveTo>
                    <a:pt x="0" y="591312"/>
                  </a:moveTo>
                  <a:lnTo>
                    <a:pt x="2513075" y="591312"/>
                  </a:lnTo>
                  <a:lnTo>
                    <a:pt x="2513075" y="0"/>
                  </a:lnTo>
                  <a:lnTo>
                    <a:pt x="0" y="0"/>
                  </a:lnTo>
                  <a:lnTo>
                    <a:pt x="0" y="5913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17692" y="265175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17692" y="265175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309371"/>
              <a:ext cx="1987295" cy="19857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8616" y="589788"/>
              <a:ext cx="809243" cy="12161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17520" y="309371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70">
                  <a:moveTo>
                    <a:pt x="269748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2697480" y="280415"/>
                  </a:lnTo>
                  <a:lnTo>
                    <a:pt x="2837688" y="140207"/>
                  </a:lnTo>
                  <a:lnTo>
                    <a:pt x="2697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17520" y="309371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70">
                  <a:moveTo>
                    <a:pt x="0" y="0"/>
                  </a:moveTo>
                  <a:lnTo>
                    <a:pt x="2697480" y="0"/>
                  </a:lnTo>
                  <a:lnTo>
                    <a:pt x="2837688" y="140207"/>
                  </a:lnTo>
                  <a:lnTo>
                    <a:pt x="269748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212338" y="318262"/>
            <a:ext cx="2378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Solunum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 kalp</a:t>
            </a:r>
            <a:r>
              <a:rPr dirty="0" sz="1400" spc="-5">
                <a:latin typeface="Calibri"/>
                <a:cs typeface="Calibri"/>
              </a:rPr>
              <a:t> durması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nedir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26410" y="1318005"/>
            <a:ext cx="6209030" cy="3732529"/>
            <a:chOff x="3026410" y="1318005"/>
            <a:chExt cx="6209030" cy="3732529"/>
          </a:xfrm>
        </p:grpSpPr>
        <p:sp>
          <p:nvSpPr>
            <p:cNvPr id="19" name="object 19"/>
            <p:cNvSpPr/>
            <p:nvPr/>
          </p:nvSpPr>
          <p:spPr>
            <a:xfrm>
              <a:off x="5916167" y="1324355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16167" y="1324355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0548" y="3720083"/>
              <a:ext cx="2564892" cy="133045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929883" y="250393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69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69" y="368807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929883" y="250393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69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69" y="368807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8856" y="2854452"/>
              <a:ext cx="1348739" cy="133197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032760" y="2574036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69">
                  <a:moveTo>
                    <a:pt x="2697479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2697479" y="280415"/>
                  </a:lnTo>
                  <a:lnTo>
                    <a:pt x="2837688" y="140208"/>
                  </a:lnTo>
                  <a:lnTo>
                    <a:pt x="2697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32760" y="2574036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69">
                  <a:moveTo>
                    <a:pt x="0" y="0"/>
                  </a:moveTo>
                  <a:lnTo>
                    <a:pt x="2697479" y="0"/>
                  </a:lnTo>
                  <a:lnTo>
                    <a:pt x="2837688" y="140208"/>
                  </a:lnTo>
                  <a:lnTo>
                    <a:pt x="2697479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631184" y="2583307"/>
            <a:ext cx="15684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Hava</a:t>
            </a:r>
            <a:r>
              <a:rPr dirty="0" sz="1400" spc="-5">
                <a:latin typeface="Calibri"/>
                <a:cs typeface="Calibri"/>
              </a:rPr>
              <a:t> yolu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nasıl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açılır?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925058" y="3555238"/>
            <a:ext cx="3317240" cy="381635"/>
            <a:chOff x="5925058" y="3555238"/>
            <a:chExt cx="3317240" cy="381635"/>
          </a:xfrm>
        </p:grpSpPr>
        <p:sp>
          <p:nvSpPr>
            <p:cNvPr id="29" name="object 29"/>
            <p:cNvSpPr/>
            <p:nvPr/>
          </p:nvSpPr>
          <p:spPr>
            <a:xfrm>
              <a:off x="5931408" y="356158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69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69" y="368807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31408" y="356158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69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69" y="368807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376416" y="3579876"/>
              <a:ext cx="2859405" cy="281940"/>
            </a:xfrm>
            <a:custGeom>
              <a:avLst/>
              <a:gdLst/>
              <a:ahLst/>
              <a:cxnLst/>
              <a:rect l="l" t="t" r="r" b="b"/>
              <a:pathLst>
                <a:path w="2859404" h="281939">
                  <a:moveTo>
                    <a:pt x="2859024" y="0"/>
                  </a:moveTo>
                  <a:lnTo>
                    <a:pt x="140969" y="0"/>
                  </a:lnTo>
                  <a:lnTo>
                    <a:pt x="0" y="140969"/>
                  </a:lnTo>
                  <a:lnTo>
                    <a:pt x="140969" y="281940"/>
                  </a:lnTo>
                  <a:lnTo>
                    <a:pt x="2859024" y="281940"/>
                  </a:lnTo>
                  <a:lnTo>
                    <a:pt x="2859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376416" y="3579876"/>
              <a:ext cx="2859405" cy="281940"/>
            </a:xfrm>
            <a:custGeom>
              <a:avLst/>
              <a:gdLst/>
              <a:ahLst/>
              <a:cxnLst/>
              <a:rect l="l" t="t" r="r" b="b"/>
              <a:pathLst>
                <a:path w="2859404" h="281939">
                  <a:moveTo>
                    <a:pt x="2859024" y="0"/>
                  </a:moveTo>
                  <a:lnTo>
                    <a:pt x="140969" y="0"/>
                  </a:lnTo>
                  <a:lnTo>
                    <a:pt x="0" y="140969"/>
                  </a:lnTo>
                  <a:lnTo>
                    <a:pt x="140969" y="281940"/>
                  </a:lnTo>
                  <a:lnTo>
                    <a:pt x="2859024" y="281940"/>
                  </a:lnTo>
                  <a:lnTo>
                    <a:pt x="2859024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6817614" y="3590035"/>
            <a:ext cx="20466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30">
                <a:latin typeface="Calibri"/>
                <a:cs typeface="Calibri"/>
              </a:rPr>
              <a:t>Yapay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solunum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nasıl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yapılır?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316726" y="1360677"/>
            <a:ext cx="2872105" cy="1786889"/>
            <a:chOff x="6316726" y="1360677"/>
            <a:chExt cx="2872105" cy="1786889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1404" y="1638300"/>
              <a:ext cx="2513076" cy="150876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323076" y="1367027"/>
              <a:ext cx="2859405" cy="281940"/>
            </a:xfrm>
            <a:custGeom>
              <a:avLst/>
              <a:gdLst/>
              <a:ahLst/>
              <a:cxnLst/>
              <a:rect l="l" t="t" r="r" b="b"/>
              <a:pathLst>
                <a:path w="2859404" h="281939">
                  <a:moveTo>
                    <a:pt x="285902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39"/>
                  </a:lnTo>
                  <a:lnTo>
                    <a:pt x="2859024" y="281939"/>
                  </a:lnTo>
                  <a:lnTo>
                    <a:pt x="2859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323076" y="1367027"/>
              <a:ext cx="2859405" cy="281940"/>
            </a:xfrm>
            <a:custGeom>
              <a:avLst/>
              <a:gdLst/>
              <a:ahLst/>
              <a:cxnLst/>
              <a:rect l="l" t="t" r="r" b="b"/>
              <a:pathLst>
                <a:path w="2859404" h="281939">
                  <a:moveTo>
                    <a:pt x="2859024" y="0"/>
                  </a:moveTo>
                  <a:lnTo>
                    <a:pt x="140970" y="0"/>
                  </a:lnTo>
                  <a:lnTo>
                    <a:pt x="0" y="140970"/>
                  </a:lnTo>
                  <a:lnTo>
                    <a:pt x="140970" y="281939"/>
                  </a:lnTo>
                  <a:lnTo>
                    <a:pt x="2859024" y="281939"/>
                  </a:lnTo>
                  <a:lnTo>
                    <a:pt x="28590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6778497" y="1377188"/>
            <a:ext cx="20212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Temel </a:t>
            </a:r>
            <a:r>
              <a:rPr dirty="0" sz="1400" spc="-5">
                <a:latin typeface="Calibri"/>
                <a:cs typeface="Calibri"/>
              </a:rPr>
              <a:t>yaşam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desteği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nedir?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64179" y="4673853"/>
            <a:ext cx="3316604" cy="1827530"/>
            <a:chOff x="2964179" y="4673853"/>
            <a:chExt cx="3316604" cy="1827530"/>
          </a:xfrm>
        </p:grpSpPr>
        <p:sp>
          <p:nvSpPr>
            <p:cNvPr id="40" name="object 40"/>
            <p:cNvSpPr/>
            <p:nvPr/>
          </p:nvSpPr>
          <p:spPr>
            <a:xfrm>
              <a:off x="5916167" y="4680203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179070" y="0"/>
                  </a:moveTo>
                  <a:lnTo>
                    <a:pt x="131453" y="6616"/>
                  </a:lnTo>
                  <a:lnTo>
                    <a:pt x="88674" y="25287"/>
                  </a:lnTo>
                  <a:lnTo>
                    <a:pt x="52435" y="54244"/>
                  </a:lnTo>
                  <a:lnTo>
                    <a:pt x="24440" y="91722"/>
                  </a:lnTo>
                  <a:lnTo>
                    <a:pt x="6394" y="135951"/>
                  </a:lnTo>
                  <a:lnTo>
                    <a:pt x="0" y="185166"/>
                  </a:lnTo>
                  <a:lnTo>
                    <a:pt x="6394" y="234380"/>
                  </a:lnTo>
                  <a:lnTo>
                    <a:pt x="24440" y="278609"/>
                  </a:lnTo>
                  <a:lnTo>
                    <a:pt x="52435" y="316087"/>
                  </a:lnTo>
                  <a:lnTo>
                    <a:pt x="88674" y="345044"/>
                  </a:lnTo>
                  <a:lnTo>
                    <a:pt x="131453" y="363715"/>
                  </a:lnTo>
                  <a:lnTo>
                    <a:pt x="179070" y="370332"/>
                  </a:lnTo>
                  <a:lnTo>
                    <a:pt x="226686" y="363715"/>
                  </a:lnTo>
                  <a:lnTo>
                    <a:pt x="269465" y="345044"/>
                  </a:lnTo>
                  <a:lnTo>
                    <a:pt x="305704" y="316087"/>
                  </a:lnTo>
                  <a:lnTo>
                    <a:pt x="333699" y="278609"/>
                  </a:lnTo>
                  <a:lnTo>
                    <a:pt x="351745" y="234380"/>
                  </a:lnTo>
                  <a:lnTo>
                    <a:pt x="358140" y="185166"/>
                  </a:lnTo>
                  <a:lnTo>
                    <a:pt x="351745" y="135951"/>
                  </a:lnTo>
                  <a:lnTo>
                    <a:pt x="333699" y="91722"/>
                  </a:lnTo>
                  <a:lnTo>
                    <a:pt x="305704" y="54244"/>
                  </a:lnTo>
                  <a:lnTo>
                    <a:pt x="269465" y="25287"/>
                  </a:lnTo>
                  <a:lnTo>
                    <a:pt x="226686" y="661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916167" y="4680203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0" y="185166"/>
                  </a:moveTo>
                  <a:lnTo>
                    <a:pt x="6394" y="135951"/>
                  </a:lnTo>
                  <a:lnTo>
                    <a:pt x="24440" y="91722"/>
                  </a:lnTo>
                  <a:lnTo>
                    <a:pt x="52435" y="54244"/>
                  </a:lnTo>
                  <a:lnTo>
                    <a:pt x="88674" y="25287"/>
                  </a:lnTo>
                  <a:lnTo>
                    <a:pt x="131453" y="6616"/>
                  </a:lnTo>
                  <a:lnTo>
                    <a:pt x="179070" y="0"/>
                  </a:lnTo>
                  <a:lnTo>
                    <a:pt x="226686" y="6616"/>
                  </a:lnTo>
                  <a:lnTo>
                    <a:pt x="269465" y="25287"/>
                  </a:lnTo>
                  <a:lnTo>
                    <a:pt x="305704" y="54244"/>
                  </a:lnTo>
                  <a:lnTo>
                    <a:pt x="333699" y="91722"/>
                  </a:lnTo>
                  <a:lnTo>
                    <a:pt x="351745" y="135951"/>
                  </a:lnTo>
                  <a:lnTo>
                    <a:pt x="358140" y="185166"/>
                  </a:lnTo>
                  <a:lnTo>
                    <a:pt x="351745" y="234380"/>
                  </a:lnTo>
                  <a:lnTo>
                    <a:pt x="333699" y="278609"/>
                  </a:lnTo>
                  <a:lnTo>
                    <a:pt x="305704" y="316087"/>
                  </a:lnTo>
                  <a:lnTo>
                    <a:pt x="269465" y="345044"/>
                  </a:lnTo>
                  <a:lnTo>
                    <a:pt x="226686" y="363715"/>
                  </a:lnTo>
                  <a:lnTo>
                    <a:pt x="179070" y="370332"/>
                  </a:lnTo>
                  <a:lnTo>
                    <a:pt x="131453" y="363715"/>
                  </a:lnTo>
                  <a:lnTo>
                    <a:pt x="88674" y="345044"/>
                  </a:lnTo>
                  <a:lnTo>
                    <a:pt x="52435" y="316087"/>
                  </a:lnTo>
                  <a:lnTo>
                    <a:pt x="24440" y="278609"/>
                  </a:lnTo>
                  <a:lnTo>
                    <a:pt x="6394" y="234380"/>
                  </a:lnTo>
                  <a:lnTo>
                    <a:pt x="0" y="1851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4179" y="4788407"/>
              <a:ext cx="2368296" cy="171297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032759" y="4728971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70">
                  <a:moveTo>
                    <a:pt x="2697479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2697479" y="280415"/>
                  </a:lnTo>
                  <a:lnTo>
                    <a:pt x="2837688" y="140207"/>
                  </a:lnTo>
                  <a:lnTo>
                    <a:pt x="2697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32759" y="4728971"/>
              <a:ext cx="2837815" cy="280670"/>
            </a:xfrm>
            <a:custGeom>
              <a:avLst/>
              <a:gdLst/>
              <a:ahLst/>
              <a:cxnLst/>
              <a:rect l="l" t="t" r="r" b="b"/>
              <a:pathLst>
                <a:path w="2837815" h="280670">
                  <a:moveTo>
                    <a:pt x="0" y="0"/>
                  </a:moveTo>
                  <a:lnTo>
                    <a:pt x="2697479" y="0"/>
                  </a:lnTo>
                  <a:lnTo>
                    <a:pt x="2837688" y="140207"/>
                  </a:lnTo>
                  <a:lnTo>
                    <a:pt x="2697479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3111500" y="4738496"/>
            <a:ext cx="24409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Dolaşımın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Etkinliği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Nasıl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Sağlanır?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96100"/>
            <a:chOff x="0" y="0"/>
            <a:chExt cx="1219073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5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5237" y="761"/>
              <a:ext cx="2540" cy="2410460"/>
            </a:xfrm>
            <a:custGeom>
              <a:avLst/>
              <a:gdLst/>
              <a:ahLst/>
              <a:cxnLst/>
              <a:rect l="l" t="t" r="r" b="b"/>
              <a:pathLst>
                <a:path w="2539" h="2410460">
                  <a:moveTo>
                    <a:pt x="2412" y="241046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237" y="6243065"/>
              <a:ext cx="2540" cy="615315"/>
            </a:xfrm>
            <a:custGeom>
              <a:avLst/>
              <a:gdLst/>
              <a:ahLst/>
              <a:cxnLst/>
              <a:rect l="l" t="t" r="r" b="b"/>
              <a:pathLst>
                <a:path w="2539" h="615315">
                  <a:moveTo>
                    <a:pt x="0" y="615143"/>
                  </a:moveTo>
                  <a:lnTo>
                    <a:pt x="24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4806" y="351282"/>
              <a:ext cx="2341245" cy="481965"/>
            </a:xfrm>
            <a:custGeom>
              <a:avLst/>
              <a:gdLst/>
              <a:ahLst/>
              <a:cxnLst/>
              <a:rect l="l" t="t" r="r" b="b"/>
              <a:pathLst>
                <a:path w="2341245" h="481965">
                  <a:moveTo>
                    <a:pt x="2340863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340863" y="481584"/>
                  </a:lnTo>
                  <a:lnTo>
                    <a:pt x="23408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24806" y="351282"/>
              <a:ext cx="2341245" cy="481965"/>
            </a:xfrm>
            <a:custGeom>
              <a:avLst/>
              <a:gdLst/>
              <a:ahLst/>
              <a:cxnLst/>
              <a:rect l="l" t="t" r="r" b="b"/>
              <a:pathLst>
                <a:path w="2341245" h="481965">
                  <a:moveTo>
                    <a:pt x="0" y="481584"/>
                  </a:moveTo>
                  <a:lnTo>
                    <a:pt x="2340863" y="481584"/>
                  </a:lnTo>
                  <a:lnTo>
                    <a:pt x="2340863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046979" y="466470"/>
            <a:ext cx="2096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KALP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DURMASI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39184" y="2168651"/>
            <a:ext cx="3057525" cy="4198620"/>
            <a:chOff x="4139184" y="2168651"/>
            <a:chExt cx="3057525" cy="419862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7112" y="2287523"/>
              <a:ext cx="2109216" cy="40797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268" y="3076955"/>
              <a:ext cx="469391" cy="704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39184" y="2168651"/>
              <a:ext cx="1809114" cy="1329055"/>
            </a:xfrm>
            <a:custGeom>
              <a:avLst/>
              <a:gdLst/>
              <a:ahLst/>
              <a:cxnLst/>
              <a:rect l="l" t="t" r="r" b="b"/>
              <a:pathLst>
                <a:path w="1809114" h="1329054">
                  <a:moveTo>
                    <a:pt x="1745488" y="1201674"/>
                  </a:moveTo>
                  <a:lnTo>
                    <a:pt x="1720778" y="1206666"/>
                  </a:lnTo>
                  <a:lnTo>
                    <a:pt x="1700593" y="1220279"/>
                  </a:lnTo>
                  <a:lnTo>
                    <a:pt x="1686980" y="1240464"/>
                  </a:lnTo>
                  <a:lnTo>
                    <a:pt x="1681988" y="1265174"/>
                  </a:lnTo>
                  <a:lnTo>
                    <a:pt x="1686980" y="1289937"/>
                  </a:lnTo>
                  <a:lnTo>
                    <a:pt x="1700593" y="1310116"/>
                  </a:lnTo>
                  <a:lnTo>
                    <a:pt x="1720778" y="1323699"/>
                  </a:lnTo>
                  <a:lnTo>
                    <a:pt x="1745488" y="1328674"/>
                  </a:lnTo>
                  <a:lnTo>
                    <a:pt x="1770251" y="1323699"/>
                  </a:lnTo>
                  <a:lnTo>
                    <a:pt x="1790430" y="1310116"/>
                  </a:lnTo>
                  <a:lnTo>
                    <a:pt x="1804013" y="1289937"/>
                  </a:lnTo>
                  <a:lnTo>
                    <a:pt x="1807712" y="1271524"/>
                  </a:lnTo>
                  <a:lnTo>
                    <a:pt x="1745488" y="1271524"/>
                  </a:lnTo>
                  <a:lnTo>
                    <a:pt x="1745488" y="1258824"/>
                  </a:lnTo>
                  <a:lnTo>
                    <a:pt x="1807709" y="1258824"/>
                  </a:lnTo>
                  <a:lnTo>
                    <a:pt x="1804013" y="1240464"/>
                  </a:lnTo>
                  <a:lnTo>
                    <a:pt x="1790430" y="1220279"/>
                  </a:lnTo>
                  <a:lnTo>
                    <a:pt x="1770251" y="1206666"/>
                  </a:lnTo>
                  <a:lnTo>
                    <a:pt x="1745488" y="1201674"/>
                  </a:lnTo>
                  <a:close/>
                </a:path>
                <a:path w="1809114" h="1329054">
                  <a:moveTo>
                    <a:pt x="885443" y="38100"/>
                  </a:moveTo>
                  <a:lnTo>
                    <a:pt x="885443" y="1271524"/>
                  </a:lnTo>
                  <a:lnTo>
                    <a:pt x="1683268" y="1271524"/>
                  </a:lnTo>
                  <a:lnTo>
                    <a:pt x="1681988" y="1265174"/>
                  </a:lnTo>
                  <a:lnTo>
                    <a:pt x="898143" y="1265174"/>
                  </a:lnTo>
                  <a:lnTo>
                    <a:pt x="891793" y="1258824"/>
                  </a:lnTo>
                  <a:lnTo>
                    <a:pt x="898143" y="1258824"/>
                  </a:lnTo>
                  <a:lnTo>
                    <a:pt x="898143" y="44450"/>
                  </a:lnTo>
                  <a:lnTo>
                    <a:pt x="891793" y="44450"/>
                  </a:lnTo>
                  <a:lnTo>
                    <a:pt x="885443" y="38100"/>
                  </a:lnTo>
                  <a:close/>
                </a:path>
                <a:path w="1809114" h="1329054">
                  <a:moveTo>
                    <a:pt x="1807709" y="1258824"/>
                  </a:moveTo>
                  <a:lnTo>
                    <a:pt x="1745488" y="1258824"/>
                  </a:lnTo>
                  <a:lnTo>
                    <a:pt x="1745488" y="1271524"/>
                  </a:lnTo>
                  <a:lnTo>
                    <a:pt x="1807712" y="1271524"/>
                  </a:lnTo>
                  <a:lnTo>
                    <a:pt x="1808988" y="1265174"/>
                  </a:lnTo>
                  <a:lnTo>
                    <a:pt x="1807709" y="1258824"/>
                  </a:lnTo>
                  <a:close/>
                </a:path>
                <a:path w="1809114" h="1329054">
                  <a:moveTo>
                    <a:pt x="898143" y="1258824"/>
                  </a:moveTo>
                  <a:lnTo>
                    <a:pt x="891793" y="1258824"/>
                  </a:lnTo>
                  <a:lnTo>
                    <a:pt x="898143" y="1265174"/>
                  </a:lnTo>
                  <a:lnTo>
                    <a:pt x="898143" y="1258824"/>
                  </a:lnTo>
                  <a:close/>
                </a:path>
                <a:path w="1809114" h="1329054">
                  <a:moveTo>
                    <a:pt x="1683271" y="1258824"/>
                  </a:moveTo>
                  <a:lnTo>
                    <a:pt x="898143" y="1258824"/>
                  </a:lnTo>
                  <a:lnTo>
                    <a:pt x="898143" y="1265174"/>
                  </a:lnTo>
                  <a:lnTo>
                    <a:pt x="1681988" y="1265174"/>
                  </a:lnTo>
                  <a:lnTo>
                    <a:pt x="1683271" y="1258824"/>
                  </a:lnTo>
                  <a:close/>
                </a:path>
                <a:path w="1809114" h="1329054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809114" h="1329054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809114" h="1329054">
                  <a:moveTo>
                    <a:pt x="898143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885443" y="44450"/>
                  </a:lnTo>
                  <a:lnTo>
                    <a:pt x="885443" y="38100"/>
                  </a:lnTo>
                  <a:lnTo>
                    <a:pt x="898143" y="38100"/>
                  </a:lnTo>
                  <a:lnTo>
                    <a:pt x="898143" y="31750"/>
                  </a:lnTo>
                  <a:close/>
                </a:path>
                <a:path w="1809114" h="1329054">
                  <a:moveTo>
                    <a:pt x="898143" y="38100"/>
                  </a:moveTo>
                  <a:lnTo>
                    <a:pt x="885443" y="38100"/>
                  </a:lnTo>
                  <a:lnTo>
                    <a:pt x="891793" y="44450"/>
                  </a:lnTo>
                  <a:lnTo>
                    <a:pt x="898143" y="44450"/>
                  </a:lnTo>
                  <a:lnTo>
                    <a:pt x="898143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06908" y="2625851"/>
            <a:ext cx="3351529" cy="974090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Times New Roman"/>
              <a:cs typeface="Times New Roman"/>
            </a:endParaRPr>
          </a:p>
          <a:p>
            <a:pPr algn="just" marL="90805" marR="82550">
              <a:lnSpc>
                <a:spcPct val="100000"/>
              </a:lnSpc>
              <a:spcBef>
                <a:spcPts val="5"/>
              </a:spcBef>
            </a:pPr>
            <a:r>
              <a:rPr dirty="0" sz="1500" spc="-5">
                <a:latin typeface="Calibri"/>
                <a:cs typeface="Calibri"/>
              </a:rPr>
              <a:t>Hemen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yapay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solunuma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başlanmaz</a:t>
            </a:r>
            <a:r>
              <a:rPr dirty="0" sz="1500" spc="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ise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bir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süre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sonra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kalp</a:t>
            </a:r>
            <a:r>
              <a:rPr dirty="0" sz="1500" spc="-5">
                <a:latin typeface="Calibri"/>
                <a:cs typeface="Calibri"/>
              </a:rPr>
              <a:t> durması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meydana 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gelir.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3793" y="1779777"/>
            <a:ext cx="3799840" cy="852805"/>
            <a:chOff x="383793" y="1779777"/>
            <a:chExt cx="3799840" cy="852805"/>
          </a:xfrm>
        </p:grpSpPr>
        <p:sp>
          <p:nvSpPr>
            <p:cNvPr id="15" name="object 15"/>
            <p:cNvSpPr/>
            <p:nvPr/>
          </p:nvSpPr>
          <p:spPr>
            <a:xfrm>
              <a:off x="390143" y="1786127"/>
              <a:ext cx="3787140" cy="840105"/>
            </a:xfrm>
            <a:custGeom>
              <a:avLst/>
              <a:gdLst/>
              <a:ahLst/>
              <a:cxnLst/>
              <a:rect l="l" t="t" r="r" b="b"/>
              <a:pathLst>
                <a:path w="3787140" h="840105">
                  <a:moveTo>
                    <a:pt x="3367278" y="0"/>
                  </a:moveTo>
                  <a:lnTo>
                    <a:pt x="0" y="0"/>
                  </a:lnTo>
                  <a:lnTo>
                    <a:pt x="0" y="839724"/>
                  </a:lnTo>
                  <a:lnTo>
                    <a:pt x="3367278" y="839724"/>
                  </a:lnTo>
                  <a:lnTo>
                    <a:pt x="3787140" y="419862"/>
                  </a:lnTo>
                  <a:lnTo>
                    <a:pt x="3367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90143" y="1786127"/>
              <a:ext cx="3787140" cy="840105"/>
            </a:xfrm>
            <a:custGeom>
              <a:avLst/>
              <a:gdLst/>
              <a:ahLst/>
              <a:cxnLst/>
              <a:rect l="l" t="t" r="r" b="b"/>
              <a:pathLst>
                <a:path w="3787140" h="840105">
                  <a:moveTo>
                    <a:pt x="0" y="0"/>
                  </a:moveTo>
                  <a:lnTo>
                    <a:pt x="3367278" y="0"/>
                  </a:lnTo>
                  <a:lnTo>
                    <a:pt x="3787140" y="419862"/>
                  </a:lnTo>
                  <a:lnTo>
                    <a:pt x="3367278" y="839724"/>
                  </a:lnTo>
                  <a:lnTo>
                    <a:pt x="0" y="8397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468579" y="1838705"/>
            <a:ext cx="330898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Solunum </a:t>
            </a:r>
            <a:r>
              <a:rPr dirty="0" sz="1500" spc="-10">
                <a:latin typeface="Calibri"/>
                <a:cs typeface="Calibri"/>
              </a:rPr>
              <a:t>hareketlerinin </a:t>
            </a:r>
            <a:r>
              <a:rPr dirty="0" sz="1500">
                <a:latin typeface="Calibri"/>
                <a:cs typeface="Calibri"/>
              </a:rPr>
              <a:t>durması nedeniyle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vücudun yaşamak </a:t>
            </a:r>
            <a:r>
              <a:rPr dirty="0" sz="1500">
                <a:latin typeface="Calibri"/>
                <a:cs typeface="Calibri"/>
              </a:rPr>
              <a:t>için </a:t>
            </a:r>
            <a:r>
              <a:rPr dirty="0" sz="1500" spc="-5">
                <a:latin typeface="Calibri"/>
                <a:cs typeface="Calibri"/>
              </a:rPr>
              <a:t>ihtiyacı olan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oksijenden yoksun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kalmasıdır.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77684"/>
            <a:chOff x="0" y="0"/>
            <a:chExt cx="12190730" cy="68776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5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5237" y="6243065"/>
              <a:ext cx="2540" cy="615315"/>
            </a:xfrm>
            <a:custGeom>
              <a:avLst/>
              <a:gdLst/>
              <a:ahLst/>
              <a:cxnLst/>
              <a:rect l="l" t="t" r="r" b="b"/>
              <a:pathLst>
                <a:path w="2539" h="615315">
                  <a:moveTo>
                    <a:pt x="0" y="615143"/>
                  </a:moveTo>
                  <a:lnTo>
                    <a:pt x="24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594859" y="-18288"/>
          <a:ext cx="3084195" cy="2467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860"/>
                <a:gridCol w="1480185"/>
              </a:tblGrid>
              <a:tr h="358902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SOLUNUM</a:t>
                      </a:r>
                      <a:r>
                        <a:rPr dirty="0" sz="1400" spc="-4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DUR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38100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MASI</a:t>
                      </a:r>
                      <a:r>
                        <a:rPr dirty="0" sz="1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NEDİR</a:t>
                      </a:r>
                      <a:r>
                        <a:rPr dirty="0" sz="1400" spc="-3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608074"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53975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53975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7111" y="2287523"/>
            <a:ext cx="2109216" cy="407974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954267" y="2052573"/>
            <a:ext cx="1642745" cy="2205355"/>
            <a:chOff x="5954267" y="2052573"/>
            <a:chExt cx="1642745" cy="220535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267" y="3076955"/>
              <a:ext cx="469391" cy="704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78219" y="2052573"/>
              <a:ext cx="1518920" cy="2205355"/>
            </a:xfrm>
            <a:custGeom>
              <a:avLst/>
              <a:gdLst/>
              <a:ahLst/>
              <a:cxnLst/>
              <a:rect l="l" t="t" r="r" b="b"/>
              <a:pathLst>
                <a:path w="1518920" h="2205354">
                  <a:moveTo>
                    <a:pt x="1480438" y="2128647"/>
                  </a:moveTo>
                  <a:lnTo>
                    <a:pt x="1465591" y="2131635"/>
                  </a:lnTo>
                  <a:lnTo>
                    <a:pt x="1453483" y="2139791"/>
                  </a:lnTo>
                  <a:lnTo>
                    <a:pt x="1445327" y="2151899"/>
                  </a:lnTo>
                  <a:lnTo>
                    <a:pt x="1442338" y="2166747"/>
                  </a:lnTo>
                  <a:lnTo>
                    <a:pt x="1445327" y="2181540"/>
                  </a:lnTo>
                  <a:lnTo>
                    <a:pt x="1453483" y="2193655"/>
                  </a:lnTo>
                  <a:lnTo>
                    <a:pt x="1465591" y="2201840"/>
                  </a:lnTo>
                  <a:lnTo>
                    <a:pt x="1480438" y="2204847"/>
                  </a:lnTo>
                  <a:lnTo>
                    <a:pt x="1495286" y="2201840"/>
                  </a:lnTo>
                  <a:lnTo>
                    <a:pt x="1507394" y="2193655"/>
                  </a:lnTo>
                  <a:lnTo>
                    <a:pt x="1515550" y="2181540"/>
                  </a:lnTo>
                  <a:lnTo>
                    <a:pt x="1517256" y="2173097"/>
                  </a:lnTo>
                  <a:lnTo>
                    <a:pt x="1480438" y="2173097"/>
                  </a:lnTo>
                  <a:lnTo>
                    <a:pt x="1480438" y="2160397"/>
                  </a:lnTo>
                  <a:lnTo>
                    <a:pt x="1517260" y="2160397"/>
                  </a:lnTo>
                  <a:lnTo>
                    <a:pt x="1515550" y="2151899"/>
                  </a:lnTo>
                  <a:lnTo>
                    <a:pt x="1507394" y="2139791"/>
                  </a:lnTo>
                  <a:lnTo>
                    <a:pt x="1495286" y="2131635"/>
                  </a:lnTo>
                  <a:lnTo>
                    <a:pt x="1480438" y="2128647"/>
                  </a:lnTo>
                  <a:close/>
                </a:path>
                <a:path w="1518920" h="2205354">
                  <a:moveTo>
                    <a:pt x="1292859" y="6350"/>
                  </a:moveTo>
                  <a:lnTo>
                    <a:pt x="1292859" y="2173097"/>
                  </a:lnTo>
                  <a:lnTo>
                    <a:pt x="1443621" y="2173097"/>
                  </a:lnTo>
                  <a:lnTo>
                    <a:pt x="1442338" y="2166747"/>
                  </a:lnTo>
                  <a:lnTo>
                    <a:pt x="1305559" y="2166747"/>
                  </a:lnTo>
                  <a:lnTo>
                    <a:pt x="1299209" y="2160397"/>
                  </a:lnTo>
                  <a:lnTo>
                    <a:pt x="1305559" y="2160397"/>
                  </a:lnTo>
                  <a:lnTo>
                    <a:pt x="1305559" y="12700"/>
                  </a:lnTo>
                  <a:lnTo>
                    <a:pt x="1299209" y="12700"/>
                  </a:lnTo>
                  <a:lnTo>
                    <a:pt x="1292859" y="6350"/>
                  </a:lnTo>
                  <a:close/>
                </a:path>
                <a:path w="1518920" h="2205354">
                  <a:moveTo>
                    <a:pt x="1517260" y="2160397"/>
                  </a:moveTo>
                  <a:lnTo>
                    <a:pt x="1480438" y="2160397"/>
                  </a:lnTo>
                  <a:lnTo>
                    <a:pt x="1480438" y="2173097"/>
                  </a:lnTo>
                  <a:lnTo>
                    <a:pt x="1517256" y="2173097"/>
                  </a:lnTo>
                  <a:lnTo>
                    <a:pt x="1518538" y="2166747"/>
                  </a:lnTo>
                  <a:lnTo>
                    <a:pt x="1517260" y="2160397"/>
                  </a:lnTo>
                  <a:close/>
                </a:path>
                <a:path w="1518920" h="2205354">
                  <a:moveTo>
                    <a:pt x="1305559" y="2160397"/>
                  </a:moveTo>
                  <a:lnTo>
                    <a:pt x="1299209" y="2160397"/>
                  </a:lnTo>
                  <a:lnTo>
                    <a:pt x="1305559" y="2166747"/>
                  </a:lnTo>
                  <a:lnTo>
                    <a:pt x="1305559" y="2160397"/>
                  </a:lnTo>
                  <a:close/>
                </a:path>
                <a:path w="1518920" h="2205354">
                  <a:moveTo>
                    <a:pt x="1443617" y="2160397"/>
                  </a:moveTo>
                  <a:lnTo>
                    <a:pt x="1305559" y="2160397"/>
                  </a:lnTo>
                  <a:lnTo>
                    <a:pt x="1305559" y="2166747"/>
                  </a:lnTo>
                  <a:lnTo>
                    <a:pt x="1442338" y="2166747"/>
                  </a:lnTo>
                  <a:lnTo>
                    <a:pt x="1443617" y="2160397"/>
                  </a:lnTo>
                  <a:close/>
                </a:path>
                <a:path w="1518920" h="2205354">
                  <a:moveTo>
                    <a:pt x="57150" y="172733"/>
                  </a:moveTo>
                  <a:lnTo>
                    <a:pt x="38790" y="176442"/>
                  </a:lnTo>
                  <a:lnTo>
                    <a:pt x="18605" y="190055"/>
                  </a:lnTo>
                  <a:lnTo>
                    <a:pt x="4992" y="210240"/>
                  </a:lnTo>
                  <a:lnTo>
                    <a:pt x="0" y="234950"/>
                  </a:lnTo>
                  <a:lnTo>
                    <a:pt x="4992" y="259659"/>
                  </a:lnTo>
                  <a:lnTo>
                    <a:pt x="18605" y="279844"/>
                  </a:lnTo>
                  <a:lnTo>
                    <a:pt x="38790" y="293457"/>
                  </a:lnTo>
                  <a:lnTo>
                    <a:pt x="63500" y="298450"/>
                  </a:lnTo>
                  <a:lnTo>
                    <a:pt x="88209" y="293457"/>
                  </a:lnTo>
                  <a:lnTo>
                    <a:pt x="108394" y="279844"/>
                  </a:lnTo>
                  <a:lnTo>
                    <a:pt x="122007" y="259659"/>
                  </a:lnTo>
                  <a:lnTo>
                    <a:pt x="127000" y="234950"/>
                  </a:lnTo>
                  <a:lnTo>
                    <a:pt x="57150" y="234950"/>
                  </a:lnTo>
                  <a:lnTo>
                    <a:pt x="57150" y="172733"/>
                  </a:lnTo>
                  <a:close/>
                </a:path>
                <a:path w="1518920" h="2205354">
                  <a:moveTo>
                    <a:pt x="63500" y="171450"/>
                  </a:moveTo>
                  <a:lnTo>
                    <a:pt x="57150" y="172733"/>
                  </a:lnTo>
                  <a:lnTo>
                    <a:pt x="57150" y="234950"/>
                  </a:lnTo>
                  <a:lnTo>
                    <a:pt x="69850" y="234950"/>
                  </a:lnTo>
                  <a:lnTo>
                    <a:pt x="69850" y="172733"/>
                  </a:lnTo>
                  <a:lnTo>
                    <a:pt x="63500" y="171450"/>
                  </a:lnTo>
                  <a:close/>
                </a:path>
                <a:path w="1518920" h="2205354">
                  <a:moveTo>
                    <a:pt x="69850" y="172733"/>
                  </a:moveTo>
                  <a:lnTo>
                    <a:pt x="69850" y="234950"/>
                  </a:lnTo>
                  <a:lnTo>
                    <a:pt x="127000" y="234950"/>
                  </a:lnTo>
                  <a:lnTo>
                    <a:pt x="122007" y="210240"/>
                  </a:lnTo>
                  <a:lnTo>
                    <a:pt x="108394" y="190055"/>
                  </a:lnTo>
                  <a:lnTo>
                    <a:pt x="88209" y="176442"/>
                  </a:lnTo>
                  <a:lnTo>
                    <a:pt x="69850" y="172733"/>
                  </a:lnTo>
                  <a:close/>
                </a:path>
                <a:path w="1518920" h="2205354">
                  <a:moveTo>
                    <a:pt x="1305559" y="0"/>
                  </a:moveTo>
                  <a:lnTo>
                    <a:pt x="57150" y="0"/>
                  </a:lnTo>
                  <a:lnTo>
                    <a:pt x="57150" y="172733"/>
                  </a:lnTo>
                  <a:lnTo>
                    <a:pt x="63500" y="171450"/>
                  </a:lnTo>
                  <a:lnTo>
                    <a:pt x="69850" y="171450"/>
                  </a:lnTo>
                  <a:lnTo>
                    <a:pt x="69850" y="12700"/>
                  </a:lnTo>
                  <a:lnTo>
                    <a:pt x="63500" y="12700"/>
                  </a:lnTo>
                  <a:lnTo>
                    <a:pt x="69850" y="6350"/>
                  </a:lnTo>
                  <a:lnTo>
                    <a:pt x="1305559" y="6350"/>
                  </a:lnTo>
                  <a:lnTo>
                    <a:pt x="1305559" y="0"/>
                  </a:lnTo>
                  <a:close/>
                </a:path>
                <a:path w="1518920" h="2205354">
                  <a:moveTo>
                    <a:pt x="69850" y="171450"/>
                  </a:moveTo>
                  <a:lnTo>
                    <a:pt x="63500" y="171450"/>
                  </a:lnTo>
                  <a:lnTo>
                    <a:pt x="69850" y="172733"/>
                  </a:lnTo>
                  <a:lnTo>
                    <a:pt x="69850" y="171450"/>
                  </a:lnTo>
                  <a:close/>
                </a:path>
                <a:path w="1518920" h="2205354">
                  <a:moveTo>
                    <a:pt x="69850" y="6350"/>
                  </a:moveTo>
                  <a:lnTo>
                    <a:pt x="63500" y="12700"/>
                  </a:lnTo>
                  <a:lnTo>
                    <a:pt x="69850" y="12700"/>
                  </a:lnTo>
                  <a:lnTo>
                    <a:pt x="69850" y="6350"/>
                  </a:lnTo>
                  <a:close/>
                </a:path>
                <a:path w="1518920" h="2205354">
                  <a:moveTo>
                    <a:pt x="1292859" y="6350"/>
                  </a:moveTo>
                  <a:lnTo>
                    <a:pt x="69850" y="6350"/>
                  </a:lnTo>
                  <a:lnTo>
                    <a:pt x="69850" y="12700"/>
                  </a:lnTo>
                  <a:lnTo>
                    <a:pt x="1292859" y="12700"/>
                  </a:lnTo>
                  <a:lnTo>
                    <a:pt x="1292859" y="6350"/>
                  </a:lnTo>
                  <a:close/>
                </a:path>
                <a:path w="1518920" h="2205354">
                  <a:moveTo>
                    <a:pt x="1305559" y="6350"/>
                  </a:moveTo>
                  <a:lnTo>
                    <a:pt x="1292859" y="6350"/>
                  </a:lnTo>
                  <a:lnTo>
                    <a:pt x="1299209" y="12700"/>
                  </a:lnTo>
                  <a:lnTo>
                    <a:pt x="1305559" y="12700"/>
                  </a:lnTo>
                  <a:lnTo>
                    <a:pt x="1305559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853171" y="4532376"/>
            <a:ext cx="4067810" cy="11557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algn="just" marL="92710" marR="80645">
              <a:lnSpc>
                <a:spcPct val="100000"/>
              </a:lnSpc>
              <a:spcBef>
                <a:spcPts val="935"/>
              </a:spcBef>
            </a:pPr>
            <a:r>
              <a:rPr dirty="0" sz="1500" spc="-10">
                <a:latin typeface="Calibri"/>
                <a:cs typeface="Calibri"/>
              </a:rPr>
              <a:t>Kalp</a:t>
            </a:r>
            <a:r>
              <a:rPr dirty="0" sz="1500" spc="-5">
                <a:latin typeface="Calibri"/>
                <a:cs typeface="Calibri"/>
              </a:rPr>
              <a:t> durmasına</a:t>
            </a:r>
            <a:r>
              <a:rPr dirty="0" sz="1500">
                <a:latin typeface="Calibri"/>
                <a:cs typeface="Calibri"/>
              </a:rPr>
              <a:t> 5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dakika</a:t>
            </a:r>
            <a:r>
              <a:rPr dirty="0" sz="1500">
                <a:latin typeface="Calibri"/>
                <a:cs typeface="Calibri"/>
              </a:rPr>
              <a:t> içinde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müdahale 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edilmezse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dokuların</a:t>
            </a:r>
            <a:r>
              <a:rPr dirty="0" sz="1500" spc="33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oksijenlenmesi</a:t>
            </a:r>
            <a:r>
              <a:rPr dirty="0" sz="1500" spc="3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bozulacağı 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için</a:t>
            </a:r>
            <a:r>
              <a:rPr dirty="0" sz="1500" spc="-5">
                <a:latin typeface="Calibri"/>
                <a:cs typeface="Calibri"/>
              </a:rPr>
              <a:t> beyin</a:t>
            </a:r>
            <a:r>
              <a:rPr dirty="0" sz="1500">
                <a:latin typeface="Calibri"/>
                <a:cs typeface="Calibri"/>
              </a:rPr>
              <a:t> hasarı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meydana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30">
                <a:latin typeface="Calibri"/>
                <a:cs typeface="Calibri"/>
              </a:rPr>
              <a:t>gelir.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52690" y="3910329"/>
            <a:ext cx="4374515" cy="616585"/>
            <a:chOff x="7552690" y="3910329"/>
            <a:chExt cx="4374515" cy="616585"/>
          </a:xfrm>
        </p:grpSpPr>
        <p:sp>
          <p:nvSpPr>
            <p:cNvPr id="12" name="object 12"/>
            <p:cNvSpPr/>
            <p:nvPr/>
          </p:nvSpPr>
          <p:spPr>
            <a:xfrm>
              <a:off x="7559040" y="3916679"/>
              <a:ext cx="4361815" cy="603885"/>
            </a:xfrm>
            <a:custGeom>
              <a:avLst/>
              <a:gdLst/>
              <a:ahLst/>
              <a:cxnLst/>
              <a:rect l="l" t="t" r="r" b="b"/>
              <a:pathLst>
                <a:path w="4361815" h="603885">
                  <a:moveTo>
                    <a:pt x="4361687" y="0"/>
                  </a:moveTo>
                  <a:lnTo>
                    <a:pt x="301751" y="0"/>
                  </a:lnTo>
                  <a:lnTo>
                    <a:pt x="0" y="301752"/>
                  </a:lnTo>
                  <a:lnTo>
                    <a:pt x="301751" y="603504"/>
                  </a:lnTo>
                  <a:lnTo>
                    <a:pt x="4361687" y="603504"/>
                  </a:lnTo>
                  <a:lnTo>
                    <a:pt x="4361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59040" y="3916679"/>
              <a:ext cx="4361815" cy="603885"/>
            </a:xfrm>
            <a:custGeom>
              <a:avLst/>
              <a:gdLst/>
              <a:ahLst/>
              <a:cxnLst/>
              <a:rect l="l" t="t" r="r" b="b"/>
              <a:pathLst>
                <a:path w="4361815" h="603885">
                  <a:moveTo>
                    <a:pt x="4361687" y="0"/>
                  </a:moveTo>
                  <a:lnTo>
                    <a:pt x="301751" y="0"/>
                  </a:lnTo>
                  <a:lnTo>
                    <a:pt x="0" y="301752"/>
                  </a:lnTo>
                  <a:lnTo>
                    <a:pt x="301751" y="603504"/>
                  </a:lnTo>
                  <a:lnTo>
                    <a:pt x="4361687" y="603504"/>
                  </a:lnTo>
                  <a:lnTo>
                    <a:pt x="4361687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7788909" y="3966209"/>
            <a:ext cx="360362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Bilinci </a:t>
            </a:r>
            <a:r>
              <a:rPr dirty="0" sz="1500" spc="-5">
                <a:latin typeface="Calibri"/>
                <a:cs typeface="Calibri"/>
              </a:rPr>
              <a:t>kapalı kişide kalbin pompalama </a:t>
            </a:r>
            <a:r>
              <a:rPr dirty="0" sz="1500" spc="-10">
                <a:latin typeface="Calibri"/>
                <a:cs typeface="Calibri"/>
              </a:rPr>
              <a:t>görevini </a:t>
            </a:r>
            <a:r>
              <a:rPr dirty="0" sz="1500" spc="-3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yapmaması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durumudur.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65175" y="307847"/>
            <a:ext cx="10316845" cy="3426460"/>
            <a:chOff x="265175" y="307847"/>
            <a:chExt cx="10316845" cy="34264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7111" y="768096"/>
              <a:ext cx="1435607" cy="14005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12580" y="2528315"/>
              <a:ext cx="804672" cy="12054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69273" y="1468373"/>
              <a:ext cx="1893570" cy="1663700"/>
            </a:xfrm>
            <a:custGeom>
              <a:avLst/>
              <a:gdLst/>
              <a:ahLst/>
              <a:cxnLst/>
              <a:rect l="l" t="t" r="r" b="b"/>
              <a:pathLst>
                <a:path w="1893570" h="1663700">
                  <a:moveTo>
                    <a:pt x="1348740" y="1663446"/>
                  </a:moveTo>
                  <a:lnTo>
                    <a:pt x="1893570" y="1663446"/>
                  </a:lnTo>
                  <a:lnTo>
                    <a:pt x="1893570" y="0"/>
                  </a:lnTo>
                  <a:lnTo>
                    <a:pt x="1664970" y="0"/>
                  </a:lnTo>
                </a:path>
                <a:path w="1893570" h="1663700">
                  <a:moveTo>
                    <a:pt x="544829" y="1663446"/>
                  </a:moveTo>
                  <a:lnTo>
                    <a:pt x="0" y="1663446"/>
                  </a:lnTo>
                  <a:lnTo>
                    <a:pt x="0" y="0"/>
                  </a:lnTo>
                  <a:lnTo>
                    <a:pt x="2286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0730" cy="6896100"/>
            <a:chOff x="0" y="0"/>
            <a:chExt cx="1219073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0475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5237" y="761"/>
              <a:ext cx="2540" cy="2410460"/>
            </a:xfrm>
            <a:custGeom>
              <a:avLst/>
              <a:gdLst/>
              <a:ahLst/>
              <a:cxnLst/>
              <a:rect l="l" t="t" r="r" b="b"/>
              <a:pathLst>
                <a:path w="2539" h="2410460">
                  <a:moveTo>
                    <a:pt x="2412" y="241046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5237" y="6243065"/>
              <a:ext cx="2540" cy="615315"/>
            </a:xfrm>
            <a:custGeom>
              <a:avLst/>
              <a:gdLst/>
              <a:ahLst/>
              <a:cxnLst/>
              <a:rect l="l" t="t" r="r" b="b"/>
              <a:pathLst>
                <a:path w="2539" h="615315">
                  <a:moveTo>
                    <a:pt x="0" y="615143"/>
                  </a:moveTo>
                  <a:lnTo>
                    <a:pt x="24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73701" y="332993"/>
              <a:ext cx="3243580" cy="483234"/>
            </a:xfrm>
            <a:custGeom>
              <a:avLst/>
              <a:gdLst/>
              <a:ahLst/>
              <a:cxnLst/>
              <a:rect l="l" t="t" r="r" b="b"/>
              <a:pathLst>
                <a:path w="3243579" h="483234">
                  <a:moveTo>
                    <a:pt x="3243072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3243072" y="483107"/>
                  </a:lnTo>
                  <a:lnTo>
                    <a:pt x="3243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73701" y="332993"/>
              <a:ext cx="3243580" cy="483234"/>
            </a:xfrm>
            <a:custGeom>
              <a:avLst/>
              <a:gdLst/>
              <a:ahLst/>
              <a:cxnLst/>
              <a:rect l="l" t="t" r="r" b="b"/>
              <a:pathLst>
                <a:path w="3243579" h="483234">
                  <a:moveTo>
                    <a:pt x="0" y="483107"/>
                  </a:moveTo>
                  <a:lnTo>
                    <a:pt x="3243072" y="483107"/>
                  </a:lnTo>
                  <a:lnTo>
                    <a:pt x="3243072" y="0"/>
                  </a:lnTo>
                  <a:lnTo>
                    <a:pt x="0" y="0"/>
                  </a:lnTo>
                  <a:lnTo>
                    <a:pt x="0" y="483107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650994" y="448818"/>
            <a:ext cx="28873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TEMEL</a:t>
            </a:r>
            <a:r>
              <a:rPr dirty="0" sz="1400" spc="-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YAŞAM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DESTEĞİ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614" y="2052573"/>
            <a:ext cx="7110095" cy="4423410"/>
            <a:chOff x="86614" y="2052573"/>
            <a:chExt cx="7110095" cy="442341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7111" y="2287523"/>
              <a:ext cx="2109216" cy="40797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54267" y="3076955"/>
              <a:ext cx="469391" cy="704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024673" y="2052573"/>
              <a:ext cx="1181100" cy="1827530"/>
            </a:xfrm>
            <a:custGeom>
              <a:avLst/>
              <a:gdLst/>
              <a:ahLst/>
              <a:cxnLst/>
              <a:rect l="l" t="t" r="r" b="b"/>
              <a:pathLst>
                <a:path w="1181100" h="1827529">
                  <a:moveTo>
                    <a:pt x="31961" y="1752051"/>
                  </a:moveTo>
                  <a:lnTo>
                    <a:pt x="21322" y="1754917"/>
                  </a:lnTo>
                  <a:lnTo>
                    <a:pt x="9653" y="1763716"/>
                  </a:lnTo>
                  <a:lnTo>
                    <a:pt x="1986" y="1776730"/>
                  </a:lnTo>
                  <a:lnTo>
                    <a:pt x="0" y="1791755"/>
                  </a:lnTo>
                  <a:lnTo>
                    <a:pt x="3811" y="1805876"/>
                  </a:lnTo>
                  <a:lnTo>
                    <a:pt x="12648" y="1817520"/>
                  </a:lnTo>
                  <a:lnTo>
                    <a:pt x="25735" y="1825117"/>
                  </a:lnTo>
                  <a:lnTo>
                    <a:pt x="40689" y="1827123"/>
                  </a:lnTo>
                  <a:lnTo>
                    <a:pt x="54786" y="1823354"/>
                  </a:lnTo>
                  <a:lnTo>
                    <a:pt x="66454" y="1814562"/>
                  </a:lnTo>
                  <a:lnTo>
                    <a:pt x="74122" y="1801495"/>
                  </a:lnTo>
                  <a:lnTo>
                    <a:pt x="75752" y="1789176"/>
                  </a:lnTo>
                  <a:lnTo>
                    <a:pt x="44404" y="1789176"/>
                  </a:lnTo>
                  <a:lnTo>
                    <a:pt x="31704" y="1789049"/>
                  </a:lnTo>
                  <a:lnTo>
                    <a:pt x="31961" y="1752051"/>
                  </a:lnTo>
                  <a:close/>
                </a:path>
                <a:path w="1181100" h="1827529">
                  <a:moveTo>
                    <a:pt x="35419" y="1751119"/>
                  </a:moveTo>
                  <a:lnTo>
                    <a:pt x="31961" y="1752051"/>
                  </a:lnTo>
                  <a:lnTo>
                    <a:pt x="31704" y="1789049"/>
                  </a:lnTo>
                  <a:lnTo>
                    <a:pt x="44404" y="1789176"/>
                  </a:lnTo>
                  <a:lnTo>
                    <a:pt x="44658" y="1752348"/>
                  </a:lnTo>
                  <a:lnTo>
                    <a:pt x="35419" y="1751119"/>
                  </a:lnTo>
                  <a:close/>
                </a:path>
                <a:path w="1181100" h="1827529">
                  <a:moveTo>
                    <a:pt x="44658" y="1752348"/>
                  </a:moveTo>
                  <a:lnTo>
                    <a:pt x="44404" y="1789176"/>
                  </a:lnTo>
                  <a:lnTo>
                    <a:pt x="75752" y="1789176"/>
                  </a:lnTo>
                  <a:lnTo>
                    <a:pt x="76108" y="1786487"/>
                  </a:lnTo>
                  <a:lnTo>
                    <a:pt x="72296" y="1772396"/>
                  </a:lnTo>
                  <a:lnTo>
                    <a:pt x="63460" y="1760757"/>
                  </a:lnTo>
                  <a:lnTo>
                    <a:pt x="50373" y="1753108"/>
                  </a:lnTo>
                  <a:lnTo>
                    <a:pt x="44658" y="1752348"/>
                  </a:lnTo>
                  <a:close/>
                </a:path>
                <a:path w="1181100" h="1827529">
                  <a:moveTo>
                    <a:pt x="44667" y="1751119"/>
                  </a:moveTo>
                  <a:lnTo>
                    <a:pt x="35419" y="1751119"/>
                  </a:lnTo>
                  <a:lnTo>
                    <a:pt x="44658" y="1752348"/>
                  </a:lnTo>
                  <a:lnTo>
                    <a:pt x="44667" y="1751119"/>
                  </a:lnTo>
                  <a:close/>
                </a:path>
                <a:path w="1181100" h="1827529">
                  <a:moveTo>
                    <a:pt x="1123523" y="0"/>
                  </a:moveTo>
                  <a:lnTo>
                    <a:pt x="44150" y="0"/>
                  </a:lnTo>
                  <a:lnTo>
                    <a:pt x="31961" y="1752051"/>
                  </a:lnTo>
                  <a:lnTo>
                    <a:pt x="35419" y="1751119"/>
                  </a:lnTo>
                  <a:lnTo>
                    <a:pt x="44667" y="1751119"/>
                  </a:lnTo>
                  <a:lnTo>
                    <a:pt x="56679" y="12700"/>
                  </a:lnTo>
                  <a:lnTo>
                    <a:pt x="50373" y="12700"/>
                  </a:lnTo>
                  <a:lnTo>
                    <a:pt x="56723" y="6350"/>
                  </a:lnTo>
                  <a:lnTo>
                    <a:pt x="1123523" y="6350"/>
                  </a:lnTo>
                  <a:lnTo>
                    <a:pt x="1123523" y="0"/>
                  </a:lnTo>
                  <a:close/>
                </a:path>
                <a:path w="1181100" h="1827529">
                  <a:moveTo>
                    <a:pt x="1110823" y="172733"/>
                  </a:moveTo>
                  <a:lnTo>
                    <a:pt x="1092463" y="176442"/>
                  </a:lnTo>
                  <a:lnTo>
                    <a:pt x="1072278" y="190055"/>
                  </a:lnTo>
                  <a:lnTo>
                    <a:pt x="1058666" y="210240"/>
                  </a:lnTo>
                  <a:lnTo>
                    <a:pt x="1053673" y="234950"/>
                  </a:lnTo>
                  <a:lnTo>
                    <a:pt x="1058666" y="259659"/>
                  </a:lnTo>
                  <a:lnTo>
                    <a:pt x="1072278" y="279844"/>
                  </a:lnTo>
                  <a:lnTo>
                    <a:pt x="1092463" y="293457"/>
                  </a:lnTo>
                  <a:lnTo>
                    <a:pt x="1117173" y="298450"/>
                  </a:lnTo>
                  <a:lnTo>
                    <a:pt x="1141882" y="293457"/>
                  </a:lnTo>
                  <a:lnTo>
                    <a:pt x="1162067" y="279844"/>
                  </a:lnTo>
                  <a:lnTo>
                    <a:pt x="1175680" y="259659"/>
                  </a:lnTo>
                  <a:lnTo>
                    <a:pt x="1180673" y="234950"/>
                  </a:lnTo>
                  <a:lnTo>
                    <a:pt x="1110823" y="234950"/>
                  </a:lnTo>
                  <a:lnTo>
                    <a:pt x="1110823" y="172733"/>
                  </a:lnTo>
                  <a:close/>
                </a:path>
                <a:path w="1181100" h="1827529">
                  <a:moveTo>
                    <a:pt x="1117173" y="171450"/>
                  </a:moveTo>
                  <a:lnTo>
                    <a:pt x="1110823" y="172733"/>
                  </a:lnTo>
                  <a:lnTo>
                    <a:pt x="1110823" y="234950"/>
                  </a:lnTo>
                  <a:lnTo>
                    <a:pt x="1123523" y="234950"/>
                  </a:lnTo>
                  <a:lnTo>
                    <a:pt x="1123523" y="172733"/>
                  </a:lnTo>
                  <a:lnTo>
                    <a:pt x="1117173" y="171450"/>
                  </a:lnTo>
                  <a:close/>
                </a:path>
                <a:path w="1181100" h="1827529">
                  <a:moveTo>
                    <a:pt x="1123523" y="172733"/>
                  </a:moveTo>
                  <a:lnTo>
                    <a:pt x="1123523" y="234950"/>
                  </a:lnTo>
                  <a:lnTo>
                    <a:pt x="1180673" y="234950"/>
                  </a:lnTo>
                  <a:lnTo>
                    <a:pt x="1175680" y="210240"/>
                  </a:lnTo>
                  <a:lnTo>
                    <a:pt x="1162067" y="190055"/>
                  </a:lnTo>
                  <a:lnTo>
                    <a:pt x="1141882" y="176442"/>
                  </a:lnTo>
                  <a:lnTo>
                    <a:pt x="1123523" y="172733"/>
                  </a:lnTo>
                  <a:close/>
                </a:path>
                <a:path w="1181100" h="1827529">
                  <a:moveTo>
                    <a:pt x="1110823" y="6350"/>
                  </a:moveTo>
                  <a:lnTo>
                    <a:pt x="1110823" y="172733"/>
                  </a:lnTo>
                  <a:lnTo>
                    <a:pt x="1117173" y="171450"/>
                  </a:lnTo>
                  <a:lnTo>
                    <a:pt x="1123523" y="171450"/>
                  </a:lnTo>
                  <a:lnTo>
                    <a:pt x="1123523" y="12700"/>
                  </a:lnTo>
                  <a:lnTo>
                    <a:pt x="1117173" y="12700"/>
                  </a:lnTo>
                  <a:lnTo>
                    <a:pt x="1110823" y="6350"/>
                  </a:lnTo>
                  <a:close/>
                </a:path>
                <a:path w="1181100" h="1827529">
                  <a:moveTo>
                    <a:pt x="1123523" y="171450"/>
                  </a:moveTo>
                  <a:lnTo>
                    <a:pt x="1117173" y="171450"/>
                  </a:lnTo>
                  <a:lnTo>
                    <a:pt x="1123523" y="172733"/>
                  </a:lnTo>
                  <a:lnTo>
                    <a:pt x="1123523" y="171450"/>
                  </a:lnTo>
                  <a:close/>
                </a:path>
                <a:path w="1181100" h="1827529">
                  <a:moveTo>
                    <a:pt x="56723" y="6350"/>
                  </a:moveTo>
                  <a:lnTo>
                    <a:pt x="50373" y="12700"/>
                  </a:lnTo>
                  <a:lnTo>
                    <a:pt x="56679" y="12700"/>
                  </a:lnTo>
                  <a:lnTo>
                    <a:pt x="56723" y="6350"/>
                  </a:lnTo>
                  <a:close/>
                </a:path>
                <a:path w="1181100" h="1827529">
                  <a:moveTo>
                    <a:pt x="1110823" y="6350"/>
                  </a:moveTo>
                  <a:lnTo>
                    <a:pt x="56723" y="6350"/>
                  </a:lnTo>
                  <a:lnTo>
                    <a:pt x="56679" y="12700"/>
                  </a:lnTo>
                  <a:lnTo>
                    <a:pt x="1110823" y="12700"/>
                  </a:lnTo>
                  <a:lnTo>
                    <a:pt x="1110823" y="6350"/>
                  </a:lnTo>
                  <a:close/>
                </a:path>
                <a:path w="1181100" h="1827529">
                  <a:moveTo>
                    <a:pt x="1123523" y="6350"/>
                  </a:moveTo>
                  <a:lnTo>
                    <a:pt x="1110823" y="6350"/>
                  </a:lnTo>
                  <a:lnTo>
                    <a:pt x="1117173" y="12700"/>
                  </a:lnTo>
                  <a:lnTo>
                    <a:pt x="1123523" y="12700"/>
                  </a:lnTo>
                  <a:lnTo>
                    <a:pt x="1123523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4" y="4605527"/>
              <a:ext cx="3115056" cy="18699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2964" y="3076955"/>
              <a:ext cx="4970145" cy="1529080"/>
            </a:xfrm>
            <a:custGeom>
              <a:avLst/>
              <a:gdLst/>
              <a:ahLst/>
              <a:cxnLst/>
              <a:rect l="l" t="t" r="r" b="b"/>
              <a:pathLst>
                <a:path w="4970145" h="1529079">
                  <a:moveTo>
                    <a:pt x="4205478" y="0"/>
                  </a:moveTo>
                  <a:lnTo>
                    <a:pt x="0" y="0"/>
                  </a:lnTo>
                  <a:lnTo>
                    <a:pt x="0" y="1528572"/>
                  </a:lnTo>
                  <a:lnTo>
                    <a:pt x="4205478" y="1528572"/>
                  </a:lnTo>
                  <a:lnTo>
                    <a:pt x="4969764" y="764286"/>
                  </a:lnTo>
                  <a:lnTo>
                    <a:pt x="42054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2964" y="3076955"/>
              <a:ext cx="4970145" cy="1529080"/>
            </a:xfrm>
            <a:custGeom>
              <a:avLst/>
              <a:gdLst/>
              <a:ahLst/>
              <a:cxnLst/>
              <a:rect l="l" t="t" r="r" b="b"/>
              <a:pathLst>
                <a:path w="4970145" h="1529079">
                  <a:moveTo>
                    <a:pt x="0" y="0"/>
                  </a:moveTo>
                  <a:lnTo>
                    <a:pt x="4205478" y="0"/>
                  </a:lnTo>
                  <a:lnTo>
                    <a:pt x="4969764" y="764286"/>
                  </a:lnTo>
                  <a:lnTo>
                    <a:pt x="4205478" y="1528572"/>
                  </a:lnTo>
                  <a:lnTo>
                    <a:pt x="0" y="15285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171399" y="3283457"/>
            <a:ext cx="442976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Hayat </a:t>
            </a:r>
            <a:r>
              <a:rPr dirty="0" sz="1400" spc="-5">
                <a:latin typeface="Calibri"/>
                <a:cs typeface="Calibri"/>
              </a:rPr>
              <a:t>kurtarmak amacı </a:t>
            </a:r>
            <a:r>
              <a:rPr dirty="0" sz="1400">
                <a:latin typeface="Calibri"/>
                <a:cs typeface="Calibri"/>
              </a:rPr>
              <a:t>ile </a:t>
            </a:r>
            <a:r>
              <a:rPr dirty="0" sz="1400" spc="-15">
                <a:latin typeface="Calibri"/>
                <a:cs typeface="Calibri"/>
              </a:rPr>
              <a:t>hava </a:t>
            </a:r>
            <a:r>
              <a:rPr dirty="0" sz="1400" spc="-5">
                <a:latin typeface="Calibri"/>
                <a:cs typeface="Calibri"/>
              </a:rPr>
              <a:t>yolu açığı sağlandıktan </a:t>
            </a:r>
            <a:r>
              <a:rPr dirty="0" sz="1400" spc="-10">
                <a:latin typeface="Calibri"/>
                <a:cs typeface="Calibri"/>
              </a:rPr>
              <a:t>sonra </a:t>
            </a:r>
            <a:r>
              <a:rPr dirty="0" sz="1400" spc="-5">
                <a:latin typeface="Calibri"/>
                <a:cs typeface="Calibri"/>
              </a:rPr>
              <a:t> solunumu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ve/veya</a:t>
            </a:r>
            <a:r>
              <a:rPr dirty="0" sz="1400" spc="-5">
                <a:latin typeface="Calibri"/>
                <a:cs typeface="Calibri"/>
              </a:rPr>
              <a:t> kalbi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durmuş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kişiye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yapay</a:t>
            </a:r>
            <a:r>
              <a:rPr dirty="0" sz="1400" spc="-5">
                <a:latin typeface="Calibri"/>
                <a:cs typeface="Calibri"/>
              </a:rPr>
              <a:t> solunum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ile 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akciğerlerine oksijen </a:t>
            </a:r>
            <a:r>
              <a:rPr dirty="0" sz="1400">
                <a:latin typeface="Calibri"/>
                <a:cs typeface="Calibri"/>
              </a:rPr>
              <a:t>gitmesini, </a:t>
            </a:r>
            <a:r>
              <a:rPr dirty="0" sz="1400" spc="-5">
                <a:latin typeface="Calibri"/>
                <a:cs typeface="Calibri"/>
              </a:rPr>
              <a:t>dış </a:t>
            </a:r>
            <a:r>
              <a:rPr dirty="0" sz="1400" spc="-10">
                <a:latin typeface="Calibri"/>
                <a:cs typeface="Calibri"/>
              </a:rPr>
              <a:t>kalp </a:t>
            </a:r>
            <a:r>
              <a:rPr dirty="0" sz="1400">
                <a:latin typeface="Calibri"/>
                <a:cs typeface="Calibri"/>
              </a:rPr>
              <a:t>masajı ile </a:t>
            </a:r>
            <a:r>
              <a:rPr dirty="0" sz="1400" spc="-5">
                <a:latin typeface="Calibri"/>
                <a:cs typeface="Calibri"/>
              </a:rPr>
              <a:t>de kalpten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kan</a:t>
            </a:r>
            <a:r>
              <a:rPr dirty="0" sz="1400" spc="-5">
                <a:latin typeface="Calibri"/>
                <a:cs typeface="Calibri"/>
              </a:rPr>
              <a:t> pompalanmasını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sağlamak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üzere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yapılan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ilaçsız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müdahalelerdir.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67870" cy="6876415"/>
            <a:chOff x="0" y="0"/>
            <a:chExt cx="12167870" cy="68764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67615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762" y="761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0" y="31800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17692" y="35356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7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17692" y="35356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7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444741" y="388111"/>
            <a:ext cx="1524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İlkyardım</a:t>
            </a:r>
            <a:r>
              <a:rPr dirty="0" sz="1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nedir?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175" y="307847"/>
            <a:ext cx="6055360" cy="6550659"/>
            <a:chOff x="265175" y="307847"/>
            <a:chExt cx="6055360" cy="6550659"/>
          </a:xfrm>
        </p:grpSpPr>
        <p:sp>
          <p:nvSpPr>
            <p:cNvPr id="9" name="object 9"/>
            <p:cNvSpPr/>
            <p:nvPr/>
          </p:nvSpPr>
          <p:spPr>
            <a:xfrm>
              <a:off x="6096761" y="782574"/>
              <a:ext cx="0" cy="699135"/>
            </a:xfrm>
            <a:custGeom>
              <a:avLst/>
              <a:gdLst/>
              <a:ahLst/>
              <a:cxnLst/>
              <a:rect l="l" t="t" r="r" b="b"/>
              <a:pathLst>
                <a:path w="0" h="699135">
                  <a:moveTo>
                    <a:pt x="0" y="0"/>
                  </a:moveTo>
                  <a:lnTo>
                    <a:pt x="0" y="69900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7691" y="152095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17691" y="152095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05905" y="1951481"/>
              <a:ext cx="0" cy="699135"/>
            </a:xfrm>
            <a:custGeom>
              <a:avLst/>
              <a:gdLst/>
              <a:ahLst/>
              <a:cxnLst/>
              <a:rect l="l" t="t" r="r" b="b"/>
              <a:pathLst>
                <a:path w="0" h="699135">
                  <a:moveTo>
                    <a:pt x="0" y="0"/>
                  </a:moveTo>
                  <a:lnTo>
                    <a:pt x="0" y="69900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40552" y="2683764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40552" y="2683764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105905" y="3135630"/>
              <a:ext cx="0" cy="699135"/>
            </a:xfrm>
            <a:custGeom>
              <a:avLst/>
              <a:gdLst/>
              <a:ahLst/>
              <a:cxnLst/>
              <a:rect l="l" t="t" r="r" b="b"/>
              <a:pathLst>
                <a:path w="0" h="699135">
                  <a:moveTo>
                    <a:pt x="0" y="0"/>
                  </a:moveTo>
                  <a:lnTo>
                    <a:pt x="0" y="69900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25311" y="387705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25311" y="387705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05905" y="4267962"/>
              <a:ext cx="0" cy="699135"/>
            </a:xfrm>
            <a:custGeom>
              <a:avLst/>
              <a:gdLst/>
              <a:ahLst/>
              <a:cxnLst/>
              <a:rect l="l" t="t" r="r" b="b"/>
              <a:pathLst>
                <a:path w="0" h="699135">
                  <a:moveTo>
                    <a:pt x="0" y="0"/>
                  </a:moveTo>
                  <a:lnTo>
                    <a:pt x="0" y="69900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940552" y="498957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940552" y="4989576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122670" y="5410962"/>
              <a:ext cx="0" cy="699135"/>
            </a:xfrm>
            <a:custGeom>
              <a:avLst/>
              <a:gdLst/>
              <a:ahLst/>
              <a:cxnLst/>
              <a:rect l="l" t="t" r="r" b="b"/>
              <a:pathLst>
                <a:path w="0" h="699135">
                  <a:moveTo>
                    <a:pt x="0" y="0"/>
                  </a:moveTo>
                  <a:lnTo>
                    <a:pt x="0" y="69900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955791" y="6147815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40">
                  <a:moveTo>
                    <a:pt x="179070" y="0"/>
                  </a:moveTo>
                  <a:lnTo>
                    <a:pt x="131453" y="6614"/>
                  </a:lnTo>
                  <a:lnTo>
                    <a:pt x="88674" y="25281"/>
                  </a:lnTo>
                  <a:lnTo>
                    <a:pt x="52435" y="54235"/>
                  </a:lnTo>
                  <a:lnTo>
                    <a:pt x="24440" y="91710"/>
                  </a:lnTo>
                  <a:lnTo>
                    <a:pt x="6394" y="135942"/>
                  </a:lnTo>
                  <a:lnTo>
                    <a:pt x="0" y="185166"/>
                  </a:lnTo>
                  <a:lnTo>
                    <a:pt x="6394" y="234389"/>
                  </a:lnTo>
                  <a:lnTo>
                    <a:pt x="24440" y="278621"/>
                  </a:lnTo>
                  <a:lnTo>
                    <a:pt x="52435" y="316096"/>
                  </a:lnTo>
                  <a:lnTo>
                    <a:pt x="88674" y="345050"/>
                  </a:lnTo>
                  <a:lnTo>
                    <a:pt x="131453" y="363717"/>
                  </a:lnTo>
                  <a:lnTo>
                    <a:pt x="179070" y="370332"/>
                  </a:lnTo>
                  <a:lnTo>
                    <a:pt x="226686" y="363717"/>
                  </a:lnTo>
                  <a:lnTo>
                    <a:pt x="269465" y="345050"/>
                  </a:lnTo>
                  <a:lnTo>
                    <a:pt x="305704" y="316096"/>
                  </a:lnTo>
                  <a:lnTo>
                    <a:pt x="333699" y="278621"/>
                  </a:lnTo>
                  <a:lnTo>
                    <a:pt x="351745" y="234389"/>
                  </a:lnTo>
                  <a:lnTo>
                    <a:pt x="358140" y="185166"/>
                  </a:lnTo>
                  <a:lnTo>
                    <a:pt x="351745" y="135942"/>
                  </a:lnTo>
                  <a:lnTo>
                    <a:pt x="333699" y="91710"/>
                  </a:lnTo>
                  <a:lnTo>
                    <a:pt x="305704" y="54235"/>
                  </a:lnTo>
                  <a:lnTo>
                    <a:pt x="269465" y="25281"/>
                  </a:lnTo>
                  <a:lnTo>
                    <a:pt x="226686" y="6614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955791" y="6147815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40">
                  <a:moveTo>
                    <a:pt x="0" y="185166"/>
                  </a:moveTo>
                  <a:lnTo>
                    <a:pt x="6394" y="135942"/>
                  </a:lnTo>
                  <a:lnTo>
                    <a:pt x="24440" y="91710"/>
                  </a:lnTo>
                  <a:lnTo>
                    <a:pt x="52435" y="54235"/>
                  </a:lnTo>
                  <a:lnTo>
                    <a:pt x="88674" y="25281"/>
                  </a:lnTo>
                  <a:lnTo>
                    <a:pt x="131453" y="6614"/>
                  </a:lnTo>
                  <a:lnTo>
                    <a:pt x="179070" y="0"/>
                  </a:lnTo>
                  <a:lnTo>
                    <a:pt x="226686" y="6614"/>
                  </a:lnTo>
                  <a:lnTo>
                    <a:pt x="269465" y="25281"/>
                  </a:lnTo>
                  <a:lnTo>
                    <a:pt x="305704" y="54235"/>
                  </a:lnTo>
                  <a:lnTo>
                    <a:pt x="333699" y="91710"/>
                  </a:lnTo>
                  <a:lnTo>
                    <a:pt x="351745" y="135942"/>
                  </a:lnTo>
                  <a:lnTo>
                    <a:pt x="358140" y="185166"/>
                  </a:lnTo>
                  <a:lnTo>
                    <a:pt x="351745" y="234389"/>
                  </a:lnTo>
                  <a:lnTo>
                    <a:pt x="333699" y="278621"/>
                  </a:lnTo>
                  <a:lnTo>
                    <a:pt x="305704" y="316096"/>
                  </a:lnTo>
                  <a:lnTo>
                    <a:pt x="269465" y="345050"/>
                  </a:lnTo>
                  <a:lnTo>
                    <a:pt x="226686" y="363717"/>
                  </a:lnTo>
                  <a:lnTo>
                    <a:pt x="179070" y="370332"/>
                  </a:lnTo>
                  <a:lnTo>
                    <a:pt x="131453" y="363717"/>
                  </a:lnTo>
                  <a:lnTo>
                    <a:pt x="88674" y="345050"/>
                  </a:lnTo>
                  <a:lnTo>
                    <a:pt x="52435" y="316096"/>
                  </a:lnTo>
                  <a:lnTo>
                    <a:pt x="24440" y="278621"/>
                  </a:lnTo>
                  <a:lnTo>
                    <a:pt x="6394" y="234389"/>
                  </a:lnTo>
                  <a:lnTo>
                    <a:pt x="0" y="18516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22670" y="6587489"/>
              <a:ext cx="0" cy="271145"/>
            </a:xfrm>
            <a:custGeom>
              <a:avLst/>
              <a:gdLst/>
              <a:ahLst/>
              <a:cxnLst/>
              <a:rect l="l" t="t" r="r" b="b"/>
              <a:pathLst>
                <a:path w="0" h="271145">
                  <a:moveTo>
                    <a:pt x="0" y="0"/>
                  </a:moveTo>
                  <a:lnTo>
                    <a:pt x="0" y="270932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128008" y="1529334"/>
            <a:ext cx="1625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tedavi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nedir?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44741" y="2705227"/>
            <a:ext cx="1828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İlkyardımcı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kimdir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1077" y="3917442"/>
            <a:ext cx="43802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İlkyardımcı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dirty="0" sz="18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tedavi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arasındaki fark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nedir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78702" y="5030216"/>
            <a:ext cx="3756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İlkyardımcının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özellikleri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nasıl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olmalıdır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41142" y="6167729"/>
            <a:ext cx="2423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İlkyardımın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ABC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‘si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nedir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8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03975" y="1237487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03975" y="1237487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4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44468" y="1281684"/>
              <a:ext cx="2056130" cy="281940"/>
            </a:xfrm>
            <a:custGeom>
              <a:avLst/>
              <a:gdLst/>
              <a:ahLst/>
              <a:cxnLst/>
              <a:rect l="l" t="t" r="r" b="b"/>
              <a:pathLst>
                <a:path w="2056129" h="281940">
                  <a:moveTo>
                    <a:pt x="1914906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1914906" y="281939"/>
                  </a:lnTo>
                  <a:lnTo>
                    <a:pt x="2055876" y="140969"/>
                  </a:lnTo>
                  <a:lnTo>
                    <a:pt x="19149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44468" y="1281684"/>
              <a:ext cx="2056130" cy="281940"/>
            </a:xfrm>
            <a:custGeom>
              <a:avLst/>
              <a:gdLst/>
              <a:ahLst/>
              <a:cxnLst/>
              <a:rect l="l" t="t" r="r" b="b"/>
              <a:pathLst>
                <a:path w="2056129" h="281940">
                  <a:moveTo>
                    <a:pt x="0" y="0"/>
                  </a:moveTo>
                  <a:lnTo>
                    <a:pt x="1914906" y="0"/>
                  </a:lnTo>
                  <a:lnTo>
                    <a:pt x="2055876" y="140969"/>
                  </a:lnTo>
                  <a:lnTo>
                    <a:pt x="1914906" y="281939"/>
                  </a:lnTo>
                  <a:lnTo>
                    <a:pt x="0" y="28193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17692" y="197662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7692" y="1976628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47871" y="2004060"/>
              <a:ext cx="2289175" cy="280670"/>
            </a:xfrm>
            <a:custGeom>
              <a:avLst/>
              <a:gdLst/>
              <a:ahLst/>
              <a:cxnLst/>
              <a:rect l="l" t="t" r="r" b="b"/>
              <a:pathLst>
                <a:path w="2289175" h="280669">
                  <a:moveTo>
                    <a:pt x="214884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2148840" y="280415"/>
                  </a:lnTo>
                  <a:lnTo>
                    <a:pt x="2289048" y="140207"/>
                  </a:lnTo>
                  <a:lnTo>
                    <a:pt x="2148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47871" y="2004060"/>
              <a:ext cx="2289175" cy="280670"/>
            </a:xfrm>
            <a:custGeom>
              <a:avLst/>
              <a:gdLst/>
              <a:ahLst/>
              <a:cxnLst/>
              <a:rect l="l" t="t" r="r" b="b"/>
              <a:pathLst>
                <a:path w="2289175" h="280669">
                  <a:moveTo>
                    <a:pt x="0" y="0"/>
                  </a:moveTo>
                  <a:lnTo>
                    <a:pt x="2148840" y="0"/>
                  </a:lnTo>
                  <a:lnTo>
                    <a:pt x="2289048" y="140207"/>
                  </a:lnTo>
                  <a:lnTo>
                    <a:pt x="214884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917692" y="2682239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70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4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70" y="368808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40" y="184404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917692" y="2682239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4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70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40" y="184404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70" y="368808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325623" y="2724911"/>
              <a:ext cx="3502660" cy="281940"/>
            </a:xfrm>
            <a:custGeom>
              <a:avLst/>
              <a:gdLst/>
              <a:ahLst/>
              <a:cxnLst/>
              <a:rect l="l" t="t" r="r" b="b"/>
              <a:pathLst>
                <a:path w="3502660" h="281939">
                  <a:moveTo>
                    <a:pt x="3361181" y="0"/>
                  </a:moveTo>
                  <a:lnTo>
                    <a:pt x="0" y="0"/>
                  </a:lnTo>
                  <a:lnTo>
                    <a:pt x="0" y="281939"/>
                  </a:lnTo>
                  <a:lnTo>
                    <a:pt x="3361181" y="281939"/>
                  </a:lnTo>
                  <a:lnTo>
                    <a:pt x="3502152" y="140970"/>
                  </a:lnTo>
                  <a:lnTo>
                    <a:pt x="33611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325623" y="2724911"/>
              <a:ext cx="3502660" cy="281940"/>
            </a:xfrm>
            <a:custGeom>
              <a:avLst/>
              <a:gdLst/>
              <a:ahLst/>
              <a:cxnLst/>
              <a:rect l="l" t="t" r="r" b="b"/>
              <a:pathLst>
                <a:path w="3502660" h="281939">
                  <a:moveTo>
                    <a:pt x="0" y="0"/>
                  </a:moveTo>
                  <a:lnTo>
                    <a:pt x="3361181" y="0"/>
                  </a:lnTo>
                  <a:lnTo>
                    <a:pt x="3502152" y="140970"/>
                  </a:lnTo>
                  <a:lnTo>
                    <a:pt x="3361181" y="281939"/>
                  </a:lnTo>
                  <a:lnTo>
                    <a:pt x="0" y="2819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917692" y="3444240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179070" y="0"/>
                  </a:moveTo>
                  <a:lnTo>
                    <a:pt x="131453" y="6616"/>
                  </a:lnTo>
                  <a:lnTo>
                    <a:pt x="88674" y="25287"/>
                  </a:lnTo>
                  <a:lnTo>
                    <a:pt x="52435" y="54244"/>
                  </a:lnTo>
                  <a:lnTo>
                    <a:pt x="24440" y="91722"/>
                  </a:lnTo>
                  <a:lnTo>
                    <a:pt x="6394" y="135951"/>
                  </a:lnTo>
                  <a:lnTo>
                    <a:pt x="0" y="185166"/>
                  </a:lnTo>
                  <a:lnTo>
                    <a:pt x="6394" y="234380"/>
                  </a:lnTo>
                  <a:lnTo>
                    <a:pt x="24440" y="278609"/>
                  </a:lnTo>
                  <a:lnTo>
                    <a:pt x="52435" y="316087"/>
                  </a:lnTo>
                  <a:lnTo>
                    <a:pt x="88674" y="345044"/>
                  </a:lnTo>
                  <a:lnTo>
                    <a:pt x="131453" y="363715"/>
                  </a:lnTo>
                  <a:lnTo>
                    <a:pt x="179070" y="370332"/>
                  </a:lnTo>
                  <a:lnTo>
                    <a:pt x="226686" y="363715"/>
                  </a:lnTo>
                  <a:lnTo>
                    <a:pt x="269465" y="345044"/>
                  </a:lnTo>
                  <a:lnTo>
                    <a:pt x="305704" y="316087"/>
                  </a:lnTo>
                  <a:lnTo>
                    <a:pt x="333699" y="278609"/>
                  </a:lnTo>
                  <a:lnTo>
                    <a:pt x="351745" y="234380"/>
                  </a:lnTo>
                  <a:lnTo>
                    <a:pt x="358140" y="185166"/>
                  </a:lnTo>
                  <a:lnTo>
                    <a:pt x="351745" y="135951"/>
                  </a:lnTo>
                  <a:lnTo>
                    <a:pt x="333699" y="91722"/>
                  </a:lnTo>
                  <a:lnTo>
                    <a:pt x="305704" y="54244"/>
                  </a:lnTo>
                  <a:lnTo>
                    <a:pt x="269465" y="25287"/>
                  </a:lnTo>
                  <a:lnTo>
                    <a:pt x="226686" y="6616"/>
                  </a:lnTo>
                  <a:lnTo>
                    <a:pt x="1790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17692" y="3444240"/>
              <a:ext cx="358140" cy="370840"/>
            </a:xfrm>
            <a:custGeom>
              <a:avLst/>
              <a:gdLst/>
              <a:ahLst/>
              <a:cxnLst/>
              <a:rect l="l" t="t" r="r" b="b"/>
              <a:pathLst>
                <a:path w="358139" h="370839">
                  <a:moveTo>
                    <a:pt x="0" y="185166"/>
                  </a:moveTo>
                  <a:lnTo>
                    <a:pt x="6394" y="135951"/>
                  </a:lnTo>
                  <a:lnTo>
                    <a:pt x="24440" y="91722"/>
                  </a:lnTo>
                  <a:lnTo>
                    <a:pt x="52435" y="54244"/>
                  </a:lnTo>
                  <a:lnTo>
                    <a:pt x="88674" y="25287"/>
                  </a:lnTo>
                  <a:lnTo>
                    <a:pt x="131453" y="6616"/>
                  </a:lnTo>
                  <a:lnTo>
                    <a:pt x="179070" y="0"/>
                  </a:lnTo>
                  <a:lnTo>
                    <a:pt x="226686" y="6616"/>
                  </a:lnTo>
                  <a:lnTo>
                    <a:pt x="269465" y="25287"/>
                  </a:lnTo>
                  <a:lnTo>
                    <a:pt x="305704" y="54244"/>
                  </a:lnTo>
                  <a:lnTo>
                    <a:pt x="333699" y="91722"/>
                  </a:lnTo>
                  <a:lnTo>
                    <a:pt x="351745" y="135951"/>
                  </a:lnTo>
                  <a:lnTo>
                    <a:pt x="358140" y="185166"/>
                  </a:lnTo>
                  <a:lnTo>
                    <a:pt x="351745" y="234380"/>
                  </a:lnTo>
                  <a:lnTo>
                    <a:pt x="333699" y="278609"/>
                  </a:lnTo>
                  <a:lnTo>
                    <a:pt x="305704" y="316087"/>
                  </a:lnTo>
                  <a:lnTo>
                    <a:pt x="269465" y="345044"/>
                  </a:lnTo>
                  <a:lnTo>
                    <a:pt x="226686" y="363715"/>
                  </a:lnTo>
                  <a:lnTo>
                    <a:pt x="179070" y="370332"/>
                  </a:lnTo>
                  <a:lnTo>
                    <a:pt x="131453" y="363715"/>
                  </a:lnTo>
                  <a:lnTo>
                    <a:pt x="88674" y="345044"/>
                  </a:lnTo>
                  <a:lnTo>
                    <a:pt x="52435" y="316087"/>
                  </a:lnTo>
                  <a:lnTo>
                    <a:pt x="24440" y="278609"/>
                  </a:lnTo>
                  <a:lnTo>
                    <a:pt x="6394" y="234380"/>
                  </a:lnTo>
                  <a:lnTo>
                    <a:pt x="0" y="18516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77412" y="3502152"/>
              <a:ext cx="2190115" cy="281940"/>
            </a:xfrm>
            <a:custGeom>
              <a:avLst/>
              <a:gdLst/>
              <a:ahLst/>
              <a:cxnLst/>
              <a:rect l="l" t="t" r="r" b="b"/>
              <a:pathLst>
                <a:path w="2190115" h="281939">
                  <a:moveTo>
                    <a:pt x="2049017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2049017" y="281940"/>
                  </a:lnTo>
                  <a:lnTo>
                    <a:pt x="2189988" y="140970"/>
                  </a:lnTo>
                  <a:lnTo>
                    <a:pt x="20490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77412" y="3502152"/>
              <a:ext cx="2190115" cy="281940"/>
            </a:xfrm>
            <a:custGeom>
              <a:avLst/>
              <a:gdLst/>
              <a:ahLst/>
              <a:cxnLst/>
              <a:rect l="l" t="t" r="r" b="b"/>
              <a:pathLst>
                <a:path w="2190115" h="281939">
                  <a:moveTo>
                    <a:pt x="0" y="0"/>
                  </a:moveTo>
                  <a:lnTo>
                    <a:pt x="2049017" y="0"/>
                  </a:lnTo>
                  <a:lnTo>
                    <a:pt x="2189988" y="140970"/>
                  </a:lnTo>
                  <a:lnTo>
                    <a:pt x="2049017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756786" y="3512565"/>
            <a:ext cx="15811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Baş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geriye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doğru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itilir,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950464" y="457200"/>
            <a:ext cx="6292850" cy="520065"/>
            <a:chOff x="2950464" y="457200"/>
            <a:chExt cx="6292850" cy="520065"/>
          </a:xfrm>
        </p:grpSpPr>
        <p:sp>
          <p:nvSpPr>
            <p:cNvPr id="23" name="object 23"/>
            <p:cNvSpPr/>
            <p:nvPr/>
          </p:nvSpPr>
          <p:spPr>
            <a:xfrm>
              <a:off x="2969514" y="476250"/>
              <a:ext cx="6254750" cy="481965"/>
            </a:xfrm>
            <a:custGeom>
              <a:avLst/>
              <a:gdLst/>
              <a:ahLst/>
              <a:cxnLst/>
              <a:rect l="l" t="t" r="r" b="b"/>
              <a:pathLst>
                <a:path w="6254750" h="481965">
                  <a:moveTo>
                    <a:pt x="625449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6254495" y="481584"/>
                  </a:lnTo>
                  <a:lnTo>
                    <a:pt x="6254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969514" y="476250"/>
              <a:ext cx="6254750" cy="481965"/>
            </a:xfrm>
            <a:custGeom>
              <a:avLst/>
              <a:gdLst/>
              <a:ahLst/>
              <a:cxnLst/>
              <a:rect l="l" t="t" r="r" b="b"/>
              <a:pathLst>
                <a:path w="6254750" h="481965">
                  <a:moveTo>
                    <a:pt x="0" y="481584"/>
                  </a:moveTo>
                  <a:lnTo>
                    <a:pt x="6254495" y="481584"/>
                  </a:lnTo>
                  <a:lnTo>
                    <a:pt x="6254495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2404110" y="591057"/>
            <a:ext cx="6667500" cy="2383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29615">
              <a:lnSpc>
                <a:spcPct val="100000"/>
              </a:lnSpc>
              <a:spcBef>
                <a:spcPts val="105"/>
              </a:spcBef>
            </a:pPr>
            <a:r>
              <a:rPr dirty="0" sz="1400" spc="-65" b="1">
                <a:solidFill>
                  <a:srgbClr val="FF0000"/>
                </a:solidFill>
                <a:latin typeface="Arial"/>
                <a:cs typeface="Arial"/>
              </a:rPr>
              <a:t>HAVA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YOLUNU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AÇMAK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İÇİN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BAŞ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ÇENE</a:t>
            </a:r>
            <a:r>
              <a:rPr dirty="0" sz="1400" spc="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POZİSYONU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NASIL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VERİLİR</a:t>
            </a:r>
            <a:endParaRPr sz="1400">
              <a:latin typeface="Arial"/>
              <a:cs typeface="Arial"/>
            </a:endParaRPr>
          </a:p>
          <a:p>
            <a:pPr marL="1235075" marR="3740785" indent="196215">
              <a:lnSpc>
                <a:spcPts val="5690"/>
              </a:lnSpc>
              <a:spcBef>
                <a:spcPts val="680"/>
              </a:spcBef>
            </a:pPr>
            <a:r>
              <a:rPr dirty="0" sz="1400">
                <a:latin typeface="Calibri"/>
                <a:cs typeface="Calibri"/>
              </a:rPr>
              <a:t>Ağız </a:t>
            </a:r>
            <a:r>
              <a:rPr dirty="0" sz="1400" spc="-5">
                <a:latin typeface="Calibri"/>
                <a:cs typeface="Calibri"/>
              </a:rPr>
              <a:t>içi </a:t>
            </a:r>
            <a:r>
              <a:rPr dirty="0" sz="1400" spc="-15">
                <a:latin typeface="Calibri"/>
                <a:cs typeface="Calibri"/>
              </a:rPr>
              <a:t>kontrol </a:t>
            </a:r>
            <a:r>
              <a:rPr dirty="0" sz="1400" spc="-20">
                <a:latin typeface="Calibri"/>
                <a:cs typeface="Calibri"/>
              </a:rPr>
              <a:t>edilir,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alına</a:t>
            </a:r>
            <a:r>
              <a:rPr dirty="0" sz="1400" spc="-10">
                <a:latin typeface="Calibri"/>
                <a:cs typeface="Calibri"/>
              </a:rPr>
              <a:t> yerleştirilir,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Diğer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elin iki </a:t>
            </a:r>
            <a:r>
              <a:rPr dirty="0" sz="1400" spc="-5">
                <a:latin typeface="Calibri"/>
                <a:cs typeface="Calibri"/>
              </a:rPr>
              <a:t>parmağı </a:t>
            </a:r>
            <a:r>
              <a:rPr dirty="0" sz="1400" spc="-10">
                <a:latin typeface="Calibri"/>
                <a:cs typeface="Calibri"/>
              </a:rPr>
              <a:t>çeneye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yerleştirilir,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8326" y="4273041"/>
            <a:ext cx="6186805" cy="381635"/>
            <a:chOff x="68326" y="4273041"/>
            <a:chExt cx="6186805" cy="381635"/>
          </a:xfrm>
        </p:grpSpPr>
        <p:sp>
          <p:nvSpPr>
            <p:cNvPr id="27" name="object 27"/>
            <p:cNvSpPr/>
            <p:nvPr/>
          </p:nvSpPr>
          <p:spPr>
            <a:xfrm>
              <a:off x="5890260" y="427939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179069" y="0"/>
                  </a:moveTo>
                  <a:lnTo>
                    <a:pt x="131453" y="6586"/>
                  </a:lnTo>
                  <a:lnTo>
                    <a:pt x="88674" y="25174"/>
                  </a:lnTo>
                  <a:lnTo>
                    <a:pt x="52435" y="54006"/>
                  </a:lnTo>
                  <a:lnTo>
                    <a:pt x="24440" y="91327"/>
                  </a:lnTo>
                  <a:lnTo>
                    <a:pt x="6394" y="135378"/>
                  </a:lnTo>
                  <a:lnTo>
                    <a:pt x="0" y="184403"/>
                  </a:lnTo>
                  <a:lnTo>
                    <a:pt x="6394" y="233429"/>
                  </a:lnTo>
                  <a:lnTo>
                    <a:pt x="24440" y="277480"/>
                  </a:lnTo>
                  <a:lnTo>
                    <a:pt x="52435" y="314801"/>
                  </a:lnTo>
                  <a:lnTo>
                    <a:pt x="88674" y="343633"/>
                  </a:lnTo>
                  <a:lnTo>
                    <a:pt x="131453" y="362221"/>
                  </a:lnTo>
                  <a:lnTo>
                    <a:pt x="179069" y="368807"/>
                  </a:lnTo>
                  <a:lnTo>
                    <a:pt x="226686" y="362221"/>
                  </a:lnTo>
                  <a:lnTo>
                    <a:pt x="269465" y="343633"/>
                  </a:lnTo>
                  <a:lnTo>
                    <a:pt x="305704" y="314801"/>
                  </a:lnTo>
                  <a:lnTo>
                    <a:pt x="333699" y="277480"/>
                  </a:lnTo>
                  <a:lnTo>
                    <a:pt x="351745" y="233429"/>
                  </a:lnTo>
                  <a:lnTo>
                    <a:pt x="358139" y="184403"/>
                  </a:lnTo>
                  <a:lnTo>
                    <a:pt x="351745" y="135378"/>
                  </a:lnTo>
                  <a:lnTo>
                    <a:pt x="333699" y="91327"/>
                  </a:lnTo>
                  <a:lnTo>
                    <a:pt x="305704" y="54006"/>
                  </a:lnTo>
                  <a:lnTo>
                    <a:pt x="269465" y="25174"/>
                  </a:lnTo>
                  <a:lnTo>
                    <a:pt x="226686" y="6586"/>
                  </a:lnTo>
                  <a:lnTo>
                    <a:pt x="179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90260" y="4279391"/>
              <a:ext cx="358140" cy="368935"/>
            </a:xfrm>
            <a:custGeom>
              <a:avLst/>
              <a:gdLst/>
              <a:ahLst/>
              <a:cxnLst/>
              <a:rect l="l" t="t" r="r" b="b"/>
              <a:pathLst>
                <a:path w="358139" h="368935">
                  <a:moveTo>
                    <a:pt x="0" y="184403"/>
                  </a:moveTo>
                  <a:lnTo>
                    <a:pt x="6394" y="135378"/>
                  </a:lnTo>
                  <a:lnTo>
                    <a:pt x="24440" y="91327"/>
                  </a:lnTo>
                  <a:lnTo>
                    <a:pt x="52435" y="54006"/>
                  </a:lnTo>
                  <a:lnTo>
                    <a:pt x="88674" y="25174"/>
                  </a:lnTo>
                  <a:lnTo>
                    <a:pt x="131453" y="6586"/>
                  </a:lnTo>
                  <a:lnTo>
                    <a:pt x="179069" y="0"/>
                  </a:lnTo>
                  <a:lnTo>
                    <a:pt x="226686" y="6586"/>
                  </a:lnTo>
                  <a:lnTo>
                    <a:pt x="269465" y="25174"/>
                  </a:lnTo>
                  <a:lnTo>
                    <a:pt x="305704" y="54006"/>
                  </a:lnTo>
                  <a:lnTo>
                    <a:pt x="333699" y="91327"/>
                  </a:lnTo>
                  <a:lnTo>
                    <a:pt x="351745" y="135378"/>
                  </a:lnTo>
                  <a:lnTo>
                    <a:pt x="358139" y="184403"/>
                  </a:lnTo>
                  <a:lnTo>
                    <a:pt x="351745" y="233429"/>
                  </a:lnTo>
                  <a:lnTo>
                    <a:pt x="333699" y="277480"/>
                  </a:lnTo>
                  <a:lnTo>
                    <a:pt x="305704" y="314801"/>
                  </a:lnTo>
                  <a:lnTo>
                    <a:pt x="269465" y="343633"/>
                  </a:lnTo>
                  <a:lnTo>
                    <a:pt x="226686" y="362221"/>
                  </a:lnTo>
                  <a:lnTo>
                    <a:pt x="179069" y="368807"/>
                  </a:lnTo>
                  <a:lnTo>
                    <a:pt x="131453" y="362221"/>
                  </a:lnTo>
                  <a:lnTo>
                    <a:pt x="88674" y="343633"/>
                  </a:lnTo>
                  <a:lnTo>
                    <a:pt x="52435" y="314801"/>
                  </a:lnTo>
                  <a:lnTo>
                    <a:pt x="24440" y="277480"/>
                  </a:lnTo>
                  <a:lnTo>
                    <a:pt x="6394" y="233429"/>
                  </a:lnTo>
                  <a:lnTo>
                    <a:pt x="0" y="18440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4676" y="4322063"/>
              <a:ext cx="5725795" cy="281940"/>
            </a:xfrm>
            <a:custGeom>
              <a:avLst/>
              <a:gdLst/>
              <a:ahLst/>
              <a:cxnLst/>
              <a:rect l="l" t="t" r="r" b="b"/>
              <a:pathLst>
                <a:path w="5725795" h="281939">
                  <a:moveTo>
                    <a:pt x="5584698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5584698" y="281940"/>
                  </a:lnTo>
                  <a:lnTo>
                    <a:pt x="5725668" y="140969"/>
                  </a:lnTo>
                  <a:lnTo>
                    <a:pt x="5584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4676" y="4322063"/>
              <a:ext cx="5725795" cy="281940"/>
            </a:xfrm>
            <a:custGeom>
              <a:avLst/>
              <a:gdLst/>
              <a:ahLst/>
              <a:cxnLst/>
              <a:rect l="l" t="t" r="r" b="b"/>
              <a:pathLst>
                <a:path w="5725795" h="281939">
                  <a:moveTo>
                    <a:pt x="0" y="0"/>
                  </a:moveTo>
                  <a:lnTo>
                    <a:pt x="5584698" y="0"/>
                  </a:lnTo>
                  <a:lnTo>
                    <a:pt x="5725668" y="140969"/>
                  </a:lnTo>
                  <a:lnTo>
                    <a:pt x="5584698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53720" y="4332859"/>
            <a:ext cx="4697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Böylece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dil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yerinden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oynatılarak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hava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yolu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açıklığı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sağlanmış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olur.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5175" y="307847"/>
            <a:ext cx="11348085" cy="6010910"/>
            <a:chOff x="265175" y="307847"/>
            <a:chExt cx="11348085" cy="601091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399" y="2976371"/>
              <a:ext cx="4194048" cy="15118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37020" y="4488180"/>
              <a:ext cx="3408045" cy="1696720"/>
            </a:xfrm>
            <a:custGeom>
              <a:avLst/>
              <a:gdLst/>
              <a:ahLst/>
              <a:cxnLst/>
              <a:rect l="l" t="t" r="r" b="b"/>
              <a:pathLst>
                <a:path w="3408045" h="1696720">
                  <a:moveTo>
                    <a:pt x="3407664" y="0"/>
                  </a:moveTo>
                  <a:lnTo>
                    <a:pt x="0" y="0"/>
                  </a:lnTo>
                  <a:lnTo>
                    <a:pt x="0" y="1696212"/>
                  </a:lnTo>
                  <a:lnTo>
                    <a:pt x="3407664" y="1696212"/>
                  </a:lnTo>
                  <a:lnTo>
                    <a:pt x="3407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637020" y="4488180"/>
              <a:ext cx="3408045" cy="1696720"/>
            </a:xfrm>
            <a:custGeom>
              <a:avLst/>
              <a:gdLst/>
              <a:ahLst/>
              <a:cxnLst/>
              <a:rect l="l" t="t" r="r" b="b"/>
              <a:pathLst>
                <a:path w="3408045" h="1696720">
                  <a:moveTo>
                    <a:pt x="0" y="1696212"/>
                  </a:moveTo>
                  <a:lnTo>
                    <a:pt x="3407664" y="1696212"/>
                  </a:lnTo>
                  <a:lnTo>
                    <a:pt x="3407664" y="0"/>
                  </a:lnTo>
                  <a:lnTo>
                    <a:pt x="0" y="0"/>
                  </a:lnTo>
                  <a:lnTo>
                    <a:pt x="0" y="16962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58683" y="4604003"/>
              <a:ext cx="2286000" cy="15621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2304" y="2874264"/>
              <a:ext cx="1144524" cy="344424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8920" y="2874264"/>
              <a:ext cx="934212" cy="344424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192011" y="4407407"/>
              <a:ext cx="5421630" cy="140335"/>
            </a:xfrm>
            <a:custGeom>
              <a:avLst/>
              <a:gdLst/>
              <a:ahLst/>
              <a:cxnLst/>
              <a:rect l="l" t="t" r="r" b="b"/>
              <a:pathLst>
                <a:path w="5421630" h="140335">
                  <a:moveTo>
                    <a:pt x="5364226" y="25654"/>
                  </a:moveTo>
                  <a:lnTo>
                    <a:pt x="5341933" y="29987"/>
                  </a:lnTo>
                  <a:lnTo>
                    <a:pt x="5323713" y="42132"/>
                  </a:lnTo>
                  <a:lnTo>
                    <a:pt x="5311397" y="60229"/>
                  </a:lnTo>
                  <a:lnTo>
                    <a:pt x="5310724" y="63496"/>
                  </a:lnTo>
                  <a:lnTo>
                    <a:pt x="5363971" y="63754"/>
                  </a:lnTo>
                  <a:lnTo>
                    <a:pt x="5363845" y="101854"/>
                  </a:lnTo>
                  <a:lnTo>
                    <a:pt x="5310599" y="101854"/>
                  </a:lnTo>
                  <a:lnTo>
                    <a:pt x="5311155" y="104717"/>
                  </a:lnTo>
                  <a:lnTo>
                    <a:pt x="5323300" y="122951"/>
                  </a:lnTo>
                  <a:lnTo>
                    <a:pt x="5341397" y="135304"/>
                  </a:lnTo>
                  <a:lnTo>
                    <a:pt x="5363591" y="139954"/>
                  </a:lnTo>
                  <a:lnTo>
                    <a:pt x="5385885" y="135546"/>
                  </a:lnTo>
                  <a:lnTo>
                    <a:pt x="5404119" y="123364"/>
                  </a:lnTo>
                  <a:lnTo>
                    <a:pt x="5416472" y="105253"/>
                  </a:lnTo>
                  <a:lnTo>
                    <a:pt x="5417184" y="101854"/>
                  </a:lnTo>
                  <a:lnTo>
                    <a:pt x="5363845" y="101854"/>
                  </a:lnTo>
                  <a:lnTo>
                    <a:pt x="5417238" y="101596"/>
                  </a:lnTo>
                  <a:lnTo>
                    <a:pt x="5421121" y="83058"/>
                  </a:lnTo>
                  <a:lnTo>
                    <a:pt x="5416714" y="60765"/>
                  </a:lnTo>
                  <a:lnTo>
                    <a:pt x="5404532" y="42545"/>
                  </a:lnTo>
                  <a:lnTo>
                    <a:pt x="5386421" y="30229"/>
                  </a:lnTo>
                  <a:lnTo>
                    <a:pt x="5364226" y="25654"/>
                  </a:lnTo>
                  <a:close/>
                </a:path>
                <a:path w="5421630" h="140335">
                  <a:moveTo>
                    <a:pt x="57403" y="0"/>
                  </a:moveTo>
                  <a:lnTo>
                    <a:pt x="35165" y="4389"/>
                  </a:lnTo>
                  <a:lnTo>
                    <a:pt x="16938" y="16541"/>
                  </a:lnTo>
                  <a:lnTo>
                    <a:pt x="4593" y="34647"/>
                  </a:lnTo>
                  <a:lnTo>
                    <a:pt x="0" y="56896"/>
                  </a:lnTo>
                  <a:lnTo>
                    <a:pt x="4389" y="79134"/>
                  </a:lnTo>
                  <a:lnTo>
                    <a:pt x="16541" y="97361"/>
                  </a:lnTo>
                  <a:lnTo>
                    <a:pt x="34647" y="109706"/>
                  </a:lnTo>
                  <a:lnTo>
                    <a:pt x="56896" y="114300"/>
                  </a:lnTo>
                  <a:lnTo>
                    <a:pt x="79134" y="109910"/>
                  </a:lnTo>
                  <a:lnTo>
                    <a:pt x="97361" y="97758"/>
                  </a:lnTo>
                  <a:lnTo>
                    <a:pt x="109706" y="79652"/>
                  </a:lnTo>
                  <a:lnTo>
                    <a:pt x="110365" y="76457"/>
                  </a:lnTo>
                  <a:lnTo>
                    <a:pt x="57023" y="76200"/>
                  </a:lnTo>
                  <a:lnTo>
                    <a:pt x="57276" y="38100"/>
                  </a:lnTo>
                  <a:lnTo>
                    <a:pt x="110489" y="38100"/>
                  </a:lnTo>
                  <a:lnTo>
                    <a:pt x="109910" y="35165"/>
                  </a:lnTo>
                  <a:lnTo>
                    <a:pt x="97758" y="16938"/>
                  </a:lnTo>
                  <a:lnTo>
                    <a:pt x="79652" y="4593"/>
                  </a:lnTo>
                  <a:lnTo>
                    <a:pt x="57403" y="0"/>
                  </a:lnTo>
                  <a:close/>
                </a:path>
                <a:path w="5421630" h="140335">
                  <a:moveTo>
                    <a:pt x="5310724" y="63496"/>
                  </a:moveTo>
                  <a:lnTo>
                    <a:pt x="5306821" y="82423"/>
                  </a:lnTo>
                  <a:lnTo>
                    <a:pt x="5310549" y="101596"/>
                  </a:lnTo>
                  <a:lnTo>
                    <a:pt x="5363845" y="101854"/>
                  </a:lnTo>
                  <a:lnTo>
                    <a:pt x="5363971" y="63754"/>
                  </a:lnTo>
                  <a:lnTo>
                    <a:pt x="5310724" y="63496"/>
                  </a:lnTo>
                  <a:close/>
                </a:path>
                <a:path w="5421630" h="140335">
                  <a:moveTo>
                    <a:pt x="110540" y="38357"/>
                  </a:moveTo>
                  <a:lnTo>
                    <a:pt x="114300" y="57404"/>
                  </a:lnTo>
                  <a:lnTo>
                    <a:pt x="110365" y="76457"/>
                  </a:lnTo>
                  <a:lnTo>
                    <a:pt x="5310549" y="101596"/>
                  </a:lnTo>
                  <a:lnTo>
                    <a:pt x="5306821" y="82423"/>
                  </a:lnTo>
                  <a:lnTo>
                    <a:pt x="5310724" y="63496"/>
                  </a:lnTo>
                  <a:lnTo>
                    <a:pt x="110540" y="38357"/>
                  </a:lnTo>
                  <a:close/>
                </a:path>
                <a:path w="5421630" h="140335">
                  <a:moveTo>
                    <a:pt x="57276" y="38100"/>
                  </a:moveTo>
                  <a:lnTo>
                    <a:pt x="57023" y="76200"/>
                  </a:lnTo>
                  <a:lnTo>
                    <a:pt x="110365" y="76457"/>
                  </a:lnTo>
                  <a:lnTo>
                    <a:pt x="114300" y="57404"/>
                  </a:lnTo>
                  <a:lnTo>
                    <a:pt x="110540" y="38357"/>
                  </a:lnTo>
                  <a:lnTo>
                    <a:pt x="57276" y="38100"/>
                  </a:lnTo>
                  <a:close/>
                </a:path>
                <a:path w="5421630" h="140335">
                  <a:moveTo>
                    <a:pt x="110489" y="38100"/>
                  </a:moveTo>
                  <a:lnTo>
                    <a:pt x="57276" y="38100"/>
                  </a:lnTo>
                  <a:lnTo>
                    <a:pt x="110540" y="38357"/>
                  </a:lnTo>
                  <a:lnTo>
                    <a:pt x="110489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459223" y="761"/>
          <a:ext cx="3291204" cy="1583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6710"/>
                <a:gridCol w="1616710"/>
              </a:tblGrid>
              <a:tr h="3398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B w="38100">
                      <a:solidFill>
                        <a:srgbClr val="7E7E7E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spc="-1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400" spc="-4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1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400" spc="-15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400" spc="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dirty="0" sz="1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38100">
                      <a:solidFill>
                        <a:srgbClr val="7E7E7E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40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400" spc="-3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NASIL</a:t>
                      </a:r>
                      <a:r>
                        <a:rPr dirty="0" sz="1400" spc="-5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YAPILIR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R w="3810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  <a:lnB w="3810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426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FFFFFF"/>
                      </a:solidFill>
                      <a:prstDash val="solid"/>
                    </a:lnL>
                    <a:lnT w="38100">
                      <a:solidFill>
                        <a:srgbClr val="7E7E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0" y="0"/>
            <a:ext cx="12190730" cy="6877684"/>
            <a:chOff x="0" y="0"/>
            <a:chExt cx="12190730" cy="68776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3032" y="3534155"/>
              <a:ext cx="6198108" cy="17785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2304" y="3607308"/>
              <a:ext cx="2743200" cy="1066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0475" cy="68579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95237" y="1828038"/>
              <a:ext cx="0" cy="3669029"/>
            </a:xfrm>
            <a:custGeom>
              <a:avLst/>
              <a:gdLst/>
              <a:ahLst/>
              <a:cxnLst/>
              <a:rect l="l" t="t" r="r" b="b"/>
              <a:pathLst>
                <a:path w="0" h="3669029">
                  <a:moveTo>
                    <a:pt x="0" y="1601597"/>
                  </a:moveTo>
                  <a:lnTo>
                    <a:pt x="0" y="0"/>
                  </a:lnTo>
                </a:path>
                <a:path w="0" h="3669029">
                  <a:moveTo>
                    <a:pt x="0" y="3668649"/>
                  </a:moveTo>
                  <a:lnTo>
                    <a:pt x="0" y="226314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5237" y="6360414"/>
              <a:ext cx="0" cy="497840"/>
            </a:xfrm>
            <a:custGeom>
              <a:avLst/>
              <a:gdLst/>
              <a:ahLst/>
              <a:cxnLst/>
              <a:rect l="l" t="t" r="r" b="b"/>
              <a:pathLst>
                <a:path w="0" h="497840">
                  <a:moveTo>
                    <a:pt x="0" y="49770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2456" y="1380744"/>
              <a:ext cx="2199131" cy="1429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456" y="3297935"/>
              <a:ext cx="2011679" cy="1083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9700" y="5062728"/>
              <a:ext cx="2151888" cy="139141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318761" y="1772157"/>
            <a:ext cx="998855" cy="293370"/>
            <a:chOff x="4318761" y="1772157"/>
            <a:chExt cx="998855" cy="293370"/>
          </a:xfrm>
        </p:grpSpPr>
        <p:sp>
          <p:nvSpPr>
            <p:cNvPr id="13" name="object 13"/>
            <p:cNvSpPr/>
            <p:nvPr/>
          </p:nvSpPr>
          <p:spPr>
            <a:xfrm>
              <a:off x="4325111" y="1778507"/>
              <a:ext cx="986155" cy="280670"/>
            </a:xfrm>
            <a:custGeom>
              <a:avLst/>
              <a:gdLst/>
              <a:ahLst/>
              <a:cxnLst/>
              <a:rect l="l" t="t" r="r" b="b"/>
              <a:pathLst>
                <a:path w="986154" h="280669">
                  <a:moveTo>
                    <a:pt x="845820" y="0"/>
                  </a:moveTo>
                  <a:lnTo>
                    <a:pt x="0" y="0"/>
                  </a:lnTo>
                  <a:lnTo>
                    <a:pt x="0" y="280415"/>
                  </a:lnTo>
                  <a:lnTo>
                    <a:pt x="845820" y="280415"/>
                  </a:lnTo>
                  <a:lnTo>
                    <a:pt x="986027" y="140207"/>
                  </a:lnTo>
                  <a:lnTo>
                    <a:pt x="8458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25111" y="1778507"/>
              <a:ext cx="986155" cy="280670"/>
            </a:xfrm>
            <a:custGeom>
              <a:avLst/>
              <a:gdLst/>
              <a:ahLst/>
              <a:cxnLst/>
              <a:rect l="l" t="t" r="r" b="b"/>
              <a:pathLst>
                <a:path w="986154" h="280669">
                  <a:moveTo>
                    <a:pt x="0" y="0"/>
                  </a:moveTo>
                  <a:lnTo>
                    <a:pt x="845820" y="0"/>
                  </a:lnTo>
                  <a:lnTo>
                    <a:pt x="986027" y="140207"/>
                  </a:lnTo>
                  <a:lnTo>
                    <a:pt x="845820" y="280415"/>
                  </a:lnTo>
                  <a:lnTo>
                    <a:pt x="0" y="28041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623942" y="1787779"/>
            <a:ext cx="3175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AK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18761" y="3587241"/>
            <a:ext cx="998855" cy="294640"/>
            <a:chOff x="4318761" y="3587241"/>
            <a:chExt cx="998855" cy="294640"/>
          </a:xfrm>
        </p:grpSpPr>
        <p:sp>
          <p:nvSpPr>
            <p:cNvPr id="17" name="object 17"/>
            <p:cNvSpPr/>
            <p:nvPr/>
          </p:nvSpPr>
          <p:spPr>
            <a:xfrm>
              <a:off x="4325111" y="3593591"/>
              <a:ext cx="986155" cy="281940"/>
            </a:xfrm>
            <a:custGeom>
              <a:avLst/>
              <a:gdLst/>
              <a:ahLst/>
              <a:cxnLst/>
              <a:rect l="l" t="t" r="r" b="b"/>
              <a:pathLst>
                <a:path w="986154" h="281939">
                  <a:moveTo>
                    <a:pt x="845058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845058" y="281940"/>
                  </a:lnTo>
                  <a:lnTo>
                    <a:pt x="986027" y="140970"/>
                  </a:lnTo>
                  <a:lnTo>
                    <a:pt x="845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25111" y="3593591"/>
              <a:ext cx="986155" cy="281940"/>
            </a:xfrm>
            <a:custGeom>
              <a:avLst/>
              <a:gdLst/>
              <a:ahLst/>
              <a:cxnLst/>
              <a:rect l="l" t="t" r="r" b="b"/>
              <a:pathLst>
                <a:path w="986154" h="281939">
                  <a:moveTo>
                    <a:pt x="0" y="0"/>
                  </a:moveTo>
                  <a:lnTo>
                    <a:pt x="845058" y="0"/>
                  </a:lnTo>
                  <a:lnTo>
                    <a:pt x="986027" y="140970"/>
                  </a:lnTo>
                  <a:lnTo>
                    <a:pt x="845058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553839" y="3604386"/>
            <a:ext cx="457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D</a:t>
            </a:r>
            <a:r>
              <a:rPr dirty="0" sz="1400" spc="-10">
                <a:latin typeface="Calibri"/>
                <a:cs typeface="Calibri"/>
              </a:rPr>
              <a:t>İ</a:t>
            </a:r>
            <a:r>
              <a:rPr dirty="0" sz="1400">
                <a:latin typeface="Calibri"/>
                <a:cs typeface="Calibri"/>
              </a:rPr>
              <a:t>N</a:t>
            </a:r>
            <a:r>
              <a:rPr dirty="0" sz="1400" spc="-5">
                <a:latin typeface="Calibri"/>
                <a:cs typeface="Calibri"/>
              </a:rPr>
              <a:t>LE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18761" y="5403850"/>
            <a:ext cx="998855" cy="294640"/>
            <a:chOff x="4318761" y="5403850"/>
            <a:chExt cx="998855" cy="294640"/>
          </a:xfrm>
        </p:grpSpPr>
        <p:sp>
          <p:nvSpPr>
            <p:cNvPr id="21" name="object 21"/>
            <p:cNvSpPr/>
            <p:nvPr/>
          </p:nvSpPr>
          <p:spPr>
            <a:xfrm>
              <a:off x="4325111" y="5410200"/>
              <a:ext cx="986155" cy="281940"/>
            </a:xfrm>
            <a:custGeom>
              <a:avLst/>
              <a:gdLst/>
              <a:ahLst/>
              <a:cxnLst/>
              <a:rect l="l" t="t" r="r" b="b"/>
              <a:pathLst>
                <a:path w="986154" h="281939">
                  <a:moveTo>
                    <a:pt x="845058" y="0"/>
                  </a:moveTo>
                  <a:lnTo>
                    <a:pt x="0" y="0"/>
                  </a:lnTo>
                  <a:lnTo>
                    <a:pt x="0" y="281940"/>
                  </a:lnTo>
                  <a:lnTo>
                    <a:pt x="845058" y="281940"/>
                  </a:lnTo>
                  <a:lnTo>
                    <a:pt x="986027" y="140969"/>
                  </a:lnTo>
                  <a:lnTo>
                    <a:pt x="845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325111" y="5410200"/>
              <a:ext cx="986155" cy="281940"/>
            </a:xfrm>
            <a:custGeom>
              <a:avLst/>
              <a:gdLst/>
              <a:ahLst/>
              <a:cxnLst/>
              <a:rect l="l" t="t" r="r" b="b"/>
              <a:pathLst>
                <a:path w="986154" h="281939">
                  <a:moveTo>
                    <a:pt x="0" y="0"/>
                  </a:moveTo>
                  <a:lnTo>
                    <a:pt x="845058" y="0"/>
                  </a:lnTo>
                  <a:lnTo>
                    <a:pt x="986027" y="140969"/>
                  </a:lnTo>
                  <a:lnTo>
                    <a:pt x="845058" y="281940"/>
                  </a:lnTo>
                  <a:lnTo>
                    <a:pt x="0" y="28194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523359" y="5420969"/>
            <a:ext cx="5194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HİSSET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19627" y="1918716"/>
            <a:ext cx="1205865" cy="1816735"/>
          </a:xfrm>
          <a:custGeom>
            <a:avLst/>
            <a:gdLst/>
            <a:ahLst/>
            <a:cxnLst/>
            <a:rect l="l" t="t" r="r" b="b"/>
            <a:pathLst>
              <a:path w="1205864" h="1816735">
                <a:moveTo>
                  <a:pt x="1205738" y="0"/>
                </a:moveTo>
                <a:lnTo>
                  <a:pt x="602869" y="0"/>
                </a:lnTo>
                <a:lnTo>
                  <a:pt x="602869" y="1816227"/>
                </a:lnTo>
                <a:lnTo>
                  <a:pt x="0" y="181622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916025" y="5336540"/>
            <a:ext cx="21278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8725" algn="l"/>
              </a:tabLst>
            </a:pPr>
            <a:r>
              <a:rPr dirty="0" sz="1400" spc="-12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0" b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11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55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6025" y="5528564"/>
            <a:ext cx="212788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  <a:tabLst>
                <a:tab pos="1694814" algn="l"/>
              </a:tabLst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AŞ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AMA</a:t>
            </a:r>
            <a:r>
              <a:rPr dirty="0" sz="1400" spc="-3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ÖNCE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SOLUNUMUN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6025" y="5912611"/>
            <a:ext cx="212788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OLMADIĞINDAN</a:t>
            </a:r>
            <a:r>
              <a:rPr dirty="0" sz="14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KESİNLİKLE </a:t>
            </a:r>
            <a:r>
              <a:rPr dirty="0" sz="1400" spc="-3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EMİN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 OLUNMALIDIR!!!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862583" y="2077211"/>
            <a:ext cx="11348720" cy="3701415"/>
            <a:chOff x="862583" y="2077211"/>
            <a:chExt cx="11348720" cy="3701415"/>
          </a:xfrm>
        </p:grpSpPr>
        <p:sp>
          <p:nvSpPr>
            <p:cNvPr id="29" name="object 29"/>
            <p:cNvSpPr/>
            <p:nvPr/>
          </p:nvSpPr>
          <p:spPr>
            <a:xfrm>
              <a:off x="3119627" y="3735323"/>
              <a:ext cx="1205865" cy="1816735"/>
            </a:xfrm>
            <a:custGeom>
              <a:avLst/>
              <a:gdLst/>
              <a:ahLst/>
              <a:cxnLst/>
              <a:rect l="l" t="t" r="r" b="b"/>
              <a:pathLst>
                <a:path w="1205864" h="1816735">
                  <a:moveTo>
                    <a:pt x="1205738" y="0"/>
                  </a:moveTo>
                  <a:lnTo>
                    <a:pt x="602869" y="0"/>
                  </a:lnTo>
                  <a:lnTo>
                    <a:pt x="0" y="0"/>
                  </a:lnTo>
                </a:path>
                <a:path w="1205864" h="1816735">
                  <a:moveTo>
                    <a:pt x="1205738" y="1816227"/>
                  </a:moveTo>
                  <a:lnTo>
                    <a:pt x="602869" y="1816227"/>
                  </a:lnTo>
                  <a:lnTo>
                    <a:pt x="602869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84898" y="2096261"/>
              <a:ext cx="5006975" cy="3663315"/>
            </a:xfrm>
            <a:custGeom>
              <a:avLst/>
              <a:gdLst/>
              <a:ahLst/>
              <a:cxnLst/>
              <a:rect l="l" t="t" r="r" b="b"/>
              <a:pathLst>
                <a:path w="5006975" h="3663315">
                  <a:moveTo>
                    <a:pt x="187451" y="0"/>
                  </a:moveTo>
                  <a:lnTo>
                    <a:pt x="1594484" y="0"/>
                  </a:lnTo>
                  <a:lnTo>
                    <a:pt x="1594484" y="1333627"/>
                  </a:lnTo>
                  <a:lnTo>
                    <a:pt x="5006848" y="1333627"/>
                  </a:lnTo>
                </a:path>
                <a:path w="5006975" h="3663315">
                  <a:moveTo>
                    <a:pt x="0" y="1744218"/>
                  </a:moveTo>
                  <a:lnTo>
                    <a:pt x="1593342" y="1744218"/>
                  </a:lnTo>
                  <a:lnTo>
                    <a:pt x="1593342" y="1333500"/>
                  </a:lnTo>
                  <a:lnTo>
                    <a:pt x="5005705" y="1333500"/>
                  </a:lnTo>
                </a:path>
                <a:path w="5006975" h="3663315">
                  <a:moveTo>
                    <a:pt x="187451" y="3662959"/>
                  </a:moveTo>
                  <a:lnTo>
                    <a:pt x="1594484" y="3662959"/>
                  </a:lnTo>
                  <a:lnTo>
                    <a:pt x="1594484" y="1333500"/>
                  </a:lnTo>
                  <a:lnTo>
                    <a:pt x="5006848" y="13335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862583" y="2157983"/>
              <a:ext cx="2257425" cy="3153410"/>
            </a:xfrm>
            <a:custGeom>
              <a:avLst/>
              <a:gdLst/>
              <a:ahLst/>
              <a:cxnLst/>
              <a:rect l="l" t="t" r="r" b="b"/>
              <a:pathLst>
                <a:path w="2257425" h="3153410">
                  <a:moveTo>
                    <a:pt x="2257043" y="0"/>
                  </a:moveTo>
                  <a:lnTo>
                    <a:pt x="0" y="0"/>
                  </a:lnTo>
                  <a:lnTo>
                    <a:pt x="0" y="3153155"/>
                  </a:lnTo>
                  <a:lnTo>
                    <a:pt x="2257043" y="3153155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862583" y="2157983"/>
            <a:ext cx="2257425" cy="3153410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ts val="1600"/>
              </a:lnSpc>
              <a:spcBef>
                <a:spcPts val="1085"/>
              </a:spcBef>
              <a:tabLst>
                <a:tab pos="1356360" algn="l"/>
                <a:tab pos="1726564" algn="l"/>
              </a:tabLst>
            </a:pPr>
            <a:r>
              <a:rPr dirty="0" sz="1400" spc="-5" b="1">
                <a:latin typeface="Calibri"/>
                <a:cs typeface="Calibri"/>
              </a:rPr>
              <a:t>Değerlendirilir	</a:t>
            </a:r>
            <a:r>
              <a:rPr dirty="0" sz="1400" spc="-10" b="1">
                <a:latin typeface="Calibri"/>
                <a:cs typeface="Calibri"/>
              </a:rPr>
              <a:t>ve	</a:t>
            </a:r>
            <a:r>
              <a:rPr dirty="0" sz="1400" spc="-35" b="1">
                <a:latin typeface="Calibri"/>
                <a:cs typeface="Calibri"/>
              </a:rPr>
              <a:t>Temel</a:t>
            </a:r>
            <a:endParaRPr sz="1400">
              <a:latin typeface="Calibri"/>
              <a:cs typeface="Calibri"/>
            </a:endParaRPr>
          </a:p>
          <a:p>
            <a:pPr marL="91440">
              <a:lnSpc>
                <a:spcPts val="1600"/>
              </a:lnSpc>
            </a:pPr>
            <a:r>
              <a:rPr dirty="0" sz="1400" spc="-20" b="1">
                <a:latin typeface="Calibri"/>
                <a:cs typeface="Calibri"/>
              </a:rPr>
              <a:t>Yaşam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Desteği</a:t>
            </a:r>
            <a:r>
              <a:rPr dirty="0" sz="1400" spc="-5">
                <a:latin typeface="Calibri"/>
                <a:cs typeface="Calibri"/>
              </a:rPr>
              <a:t>ne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başlanır.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30735" cy="6858000"/>
            <a:chOff x="-18288" y="0"/>
            <a:chExt cx="122307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3429761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1219225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067" y="1485900"/>
              <a:ext cx="1438656" cy="13365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6665" y="2811017"/>
              <a:ext cx="1821180" cy="1355090"/>
            </a:xfrm>
            <a:custGeom>
              <a:avLst/>
              <a:gdLst/>
              <a:ahLst/>
              <a:cxnLst/>
              <a:rect l="l" t="t" r="r" b="b"/>
              <a:pathLst>
                <a:path w="1821180" h="1355089">
                  <a:moveTo>
                    <a:pt x="1595373" y="0"/>
                  </a:moveTo>
                  <a:lnTo>
                    <a:pt x="225806" y="0"/>
                  </a:lnTo>
                  <a:lnTo>
                    <a:pt x="180300" y="4587"/>
                  </a:lnTo>
                  <a:lnTo>
                    <a:pt x="137915" y="17744"/>
                  </a:lnTo>
                  <a:lnTo>
                    <a:pt x="99559" y="38562"/>
                  </a:lnTo>
                  <a:lnTo>
                    <a:pt x="66140" y="66135"/>
                  </a:lnTo>
                  <a:lnTo>
                    <a:pt x="38566" y="99553"/>
                  </a:lnTo>
                  <a:lnTo>
                    <a:pt x="17746" y="137910"/>
                  </a:lnTo>
                  <a:lnTo>
                    <a:pt x="4587" y="180296"/>
                  </a:lnTo>
                  <a:lnTo>
                    <a:pt x="0" y="225806"/>
                  </a:lnTo>
                  <a:lnTo>
                    <a:pt x="0" y="1129030"/>
                  </a:lnTo>
                  <a:lnTo>
                    <a:pt x="4587" y="1174539"/>
                  </a:lnTo>
                  <a:lnTo>
                    <a:pt x="17746" y="1216925"/>
                  </a:lnTo>
                  <a:lnTo>
                    <a:pt x="38566" y="1255282"/>
                  </a:lnTo>
                  <a:lnTo>
                    <a:pt x="66140" y="1288700"/>
                  </a:lnTo>
                  <a:lnTo>
                    <a:pt x="99559" y="1316273"/>
                  </a:lnTo>
                  <a:lnTo>
                    <a:pt x="137915" y="1337091"/>
                  </a:lnTo>
                  <a:lnTo>
                    <a:pt x="180300" y="1350248"/>
                  </a:lnTo>
                  <a:lnTo>
                    <a:pt x="225806" y="1354836"/>
                  </a:lnTo>
                  <a:lnTo>
                    <a:pt x="1595373" y="1354836"/>
                  </a:lnTo>
                  <a:lnTo>
                    <a:pt x="1640883" y="1350248"/>
                  </a:lnTo>
                  <a:lnTo>
                    <a:pt x="1683269" y="1337091"/>
                  </a:lnTo>
                  <a:lnTo>
                    <a:pt x="1721626" y="1316273"/>
                  </a:lnTo>
                  <a:lnTo>
                    <a:pt x="1755044" y="1288700"/>
                  </a:lnTo>
                  <a:lnTo>
                    <a:pt x="1782617" y="1255282"/>
                  </a:lnTo>
                  <a:lnTo>
                    <a:pt x="1803435" y="1216925"/>
                  </a:lnTo>
                  <a:lnTo>
                    <a:pt x="1816592" y="1174539"/>
                  </a:lnTo>
                  <a:lnTo>
                    <a:pt x="1821179" y="1129030"/>
                  </a:lnTo>
                  <a:lnTo>
                    <a:pt x="1821179" y="225806"/>
                  </a:lnTo>
                  <a:lnTo>
                    <a:pt x="1816592" y="180296"/>
                  </a:lnTo>
                  <a:lnTo>
                    <a:pt x="1803435" y="137910"/>
                  </a:lnTo>
                  <a:lnTo>
                    <a:pt x="1782617" y="99553"/>
                  </a:lnTo>
                  <a:lnTo>
                    <a:pt x="1755044" y="66135"/>
                  </a:lnTo>
                  <a:lnTo>
                    <a:pt x="1721626" y="38562"/>
                  </a:lnTo>
                  <a:lnTo>
                    <a:pt x="1683269" y="17744"/>
                  </a:lnTo>
                  <a:lnTo>
                    <a:pt x="1640883" y="4587"/>
                  </a:lnTo>
                  <a:lnTo>
                    <a:pt x="15953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6665" y="2811017"/>
              <a:ext cx="1821180" cy="1355090"/>
            </a:xfrm>
            <a:custGeom>
              <a:avLst/>
              <a:gdLst/>
              <a:ahLst/>
              <a:cxnLst/>
              <a:rect l="l" t="t" r="r" b="b"/>
              <a:pathLst>
                <a:path w="1821180" h="1355089">
                  <a:moveTo>
                    <a:pt x="0" y="225806"/>
                  </a:moveTo>
                  <a:lnTo>
                    <a:pt x="4587" y="180296"/>
                  </a:lnTo>
                  <a:lnTo>
                    <a:pt x="17746" y="137910"/>
                  </a:lnTo>
                  <a:lnTo>
                    <a:pt x="38566" y="99553"/>
                  </a:lnTo>
                  <a:lnTo>
                    <a:pt x="66140" y="66135"/>
                  </a:lnTo>
                  <a:lnTo>
                    <a:pt x="99559" y="38562"/>
                  </a:lnTo>
                  <a:lnTo>
                    <a:pt x="137915" y="17744"/>
                  </a:lnTo>
                  <a:lnTo>
                    <a:pt x="180300" y="4587"/>
                  </a:lnTo>
                  <a:lnTo>
                    <a:pt x="225806" y="0"/>
                  </a:lnTo>
                  <a:lnTo>
                    <a:pt x="1595373" y="0"/>
                  </a:lnTo>
                  <a:lnTo>
                    <a:pt x="1640883" y="4587"/>
                  </a:lnTo>
                  <a:lnTo>
                    <a:pt x="1683269" y="17744"/>
                  </a:lnTo>
                  <a:lnTo>
                    <a:pt x="1721626" y="38562"/>
                  </a:lnTo>
                  <a:lnTo>
                    <a:pt x="1755044" y="66135"/>
                  </a:lnTo>
                  <a:lnTo>
                    <a:pt x="1782617" y="99553"/>
                  </a:lnTo>
                  <a:lnTo>
                    <a:pt x="1803435" y="137910"/>
                  </a:lnTo>
                  <a:lnTo>
                    <a:pt x="1816592" y="180296"/>
                  </a:lnTo>
                  <a:lnTo>
                    <a:pt x="1821179" y="225806"/>
                  </a:lnTo>
                  <a:lnTo>
                    <a:pt x="1821179" y="1129030"/>
                  </a:lnTo>
                  <a:lnTo>
                    <a:pt x="1816592" y="1174539"/>
                  </a:lnTo>
                  <a:lnTo>
                    <a:pt x="1803435" y="1216925"/>
                  </a:lnTo>
                  <a:lnTo>
                    <a:pt x="1782617" y="1255282"/>
                  </a:lnTo>
                  <a:lnTo>
                    <a:pt x="1755044" y="1288700"/>
                  </a:lnTo>
                  <a:lnTo>
                    <a:pt x="1721626" y="1316273"/>
                  </a:lnTo>
                  <a:lnTo>
                    <a:pt x="1683269" y="1337091"/>
                  </a:lnTo>
                  <a:lnTo>
                    <a:pt x="1640883" y="1350248"/>
                  </a:lnTo>
                  <a:lnTo>
                    <a:pt x="1595373" y="1354836"/>
                  </a:lnTo>
                  <a:lnTo>
                    <a:pt x="225806" y="1354836"/>
                  </a:lnTo>
                  <a:lnTo>
                    <a:pt x="180300" y="1350248"/>
                  </a:lnTo>
                  <a:lnTo>
                    <a:pt x="137915" y="1337091"/>
                  </a:lnTo>
                  <a:lnTo>
                    <a:pt x="99559" y="1316273"/>
                  </a:lnTo>
                  <a:lnTo>
                    <a:pt x="66140" y="1288700"/>
                  </a:lnTo>
                  <a:lnTo>
                    <a:pt x="38566" y="1255282"/>
                  </a:lnTo>
                  <a:lnTo>
                    <a:pt x="17746" y="1216925"/>
                  </a:lnTo>
                  <a:lnTo>
                    <a:pt x="4587" y="1174539"/>
                  </a:lnTo>
                  <a:lnTo>
                    <a:pt x="0" y="1129030"/>
                  </a:lnTo>
                  <a:lnTo>
                    <a:pt x="0" y="225806"/>
                  </a:lnTo>
                  <a:close/>
                </a:path>
              </a:pathLst>
            </a:custGeom>
            <a:ln w="285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01395" y="2929889"/>
            <a:ext cx="137795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Solunumu </a:t>
            </a:r>
            <a:r>
              <a:rPr dirty="0" sz="1400" spc="-15">
                <a:latin typeface="Calibri"/>
                <a:cs typeface="Calibri"/>
              </a:rPr>
              <a:t>kontrol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etmek </a:t>
            </a:r>
            <a:r>
              <a:rPr dirty="0" sz="1400">
                <a:latin typeface="Calibri"/>
                <a:cs typeface="Calibri"/>
              </a:rPr>
              <a:t>için 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kazazedenin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nefesi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395" y="3569970"/>
            <a:ext cx="131445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dinlenir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göğüs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hareketleri</a:t>
            </a:r>
            <a:r>
              <a:rPr dirty="0" sz="1400" spc="-20">
                <a:latin typeface="Calibri"/>
                <a:cs typeface="Calibri"/>
              </a:rPr>
              <a:t> izlenir.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52150" y="2654998"/>
            <a:ext cx="2403475" cy="1665605"/>
            <a:chOff x="4252150" y="2654998"/>
            <a:chExt cx="2403475" cy="1665605"/>
          </a:xfrm>
        </p:grpSpPr>
        <p:sp>
          <p:nvSpPr>
            <p:cNvPr id="11" name="object 11"/>
            <p:cNvSpPr/>
            <p:nvPr/>
          </p:nvSpPr>
          <p:spPr>
            <a:xfrm>
              <a:off x="4266438" y="2669285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2068322" y="0"/>
                  </a:moveTo>
                  <a:lnTo>
                    <a:pt x="306070" y="0"/>
                  </a:lnTo>
                  <a:lnTo>
                    <a:pt x="256424" y="4005"/>
                  </a:lnTo>
                  <a:lnTo>
                    <a:pt x="209328" y="15603"/>
                  </a:lnTo>
                  <a:lnTo>
                    <a:pt x="165413" y="34163"/>
                  </a:lnTo>
                  <a:lnTo>
                    <a:pt x="125309" y="59053"/>
                  </a:lnTo>
                  <a:lnTo>
                    <a:pt x="89646" y="89646"/>
                  </a:lnTo>
                  <a:lnTo>
                    <a:pt x="59053" y="125309"/>
                  </a:lnTo>
                  <a:lnTo>
                    <a:pt x="34163" y="165413"/>
                  </a:lnTo>
                  <a:lnTo>
                    <a:pt x="15603" y="209328"/>
                  </a:lnTo>
                  <a:lnTo>
                    <a:pt x="4005" y="256424"/>
                  </a:lnTo>
                  <a:lnTo>
                    <a:pt x="0" y="306069"/>
                  </a:lnTo>
                  <a:lnTo>
                    <a:pt x="0" y="1330706"/>
                  </a:lnTo>
                  <a:lnTo>
                    <a:pt x="4005" y="1380351"/>
                  </a:lnTo>
                  <a:lnTo>
                    <a:pt x="15603" y="1427447"/>
                  </a:lnTo>
                  <a:lnTo>
                    <a:pt x="34163" y="1471362"/>
                  </a:lnTo>
                  <a:lnTo>
                    <a:pt x="59053" y="1511466"/>
                  </a:lnTo>
                  <a:lnTo>
                    <a:pt x="89646" y="1547129"/>
                  </a:lnTo>
                  <a:lnTo>
                    <a:pt x="125309" y="1577722"/>
                  </a:lnTo>
                  <a:lnTo>
                    <a:pt x="165413" y="1602612"/>
                  </a:lnTo>
                  <a:lnTo>
                    <a:pt x="209328" y="1621172"/>
                  </a:lnTo>
                  <a:lnTo>
                    <a:pt x="256424" y="1632770"/>
                  </a:lnTo>
                  <a:lnTo>
                    <a:pt x="306070" y="1636776"/>
                  </a:lnTo>
                  <a:lnTo>
                    <a:pt x="2068322" y="1636776"/>
                  </a:lnTo>
                  <a:lnTo>
                    <a:pt x="2117967" y="1632770"/>
                  </a:lnTo>
                  <a:lnTo>
                    <a:pt x="2165063" y="1621172"/>
                  </a:lnTo>
                  <a:lnTo>
                    <a:pt x="2208978" y="1602612"/>
                  </a:lnTo>
                  <a:lnTo>
                    <a:pt x="2249082" y="1577722"/>
                  </a:lnTo>
                  <a:lnTo>
                    <a:pt x="2284745" y="1547129"/>
                  </a:lnTo>
                  <a:lnTo>
                    <a:pt x="2315338" y="1511466"/>
                  </a:lnTo>
                  <a:lnTo>
                    <a:pt x="2340228" y="1471362"/>
                  </a:lnTo>
                  <a:lnTo>
                    <a:pt x="2358788" y="1427447"/>
                  </a:lnTo>
                  <a:lnTo>
                    <a:pt x="2370386" y="1380351"/>
                  </a:lnTo>
                  <a:lnTo>
                    <a:pt x="2374391" y="1330706"/>
                  </a:lnTo>
                  <a:lnTo>
                    <a:pt x="2374391" y="306069"/>
                  </a:lnTo>
                  <a:lnTo>
                    <a:pt x="2370386" y="256424"/>
                  </a:lnTo>
                  <a:lnTo>
                    <a:pt x="2358788" y="209328"/>
                  </a:lnTo>
                  <a:lnTo>
                    <a:pt x="2340228" y="165413"/>
                  </a:lnTo>
                  <a:lnTo>
                    <a:pt x="2315338" y="125309"/>
                  </a:lnTo>
                  <a:lnTo>
                    <a:pt x="2284745" y="89646"/>
                  </a:lnTo>
                  <a:lnTo>
                    <a:pt x="2249082" y="59053"/>
                  </a:lnTo>
                  <a:lnTo>
                    <a:pt x="2208978" y="34163"/>
                  </a:lnTo>
                  <a:lnTo>
                    <a:pt x="2165063" y="15603"/>
                  </a:lnTo>
                  <a:lnTo>
                    <a:pt x="2117967" y="4005"/>
                  </a:lnTo>
                  <a:lnTo>
                    <a:pt x="2068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266438" y="2669285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0" y="306069"/>
                  </a:moveTo>
                  <a:lnTo>
                    <a:pt x="4005" y="256424"/>
                  </a:lnTo>
                  <a:lnTo>
                    <a:pt x="15603" y="209328"/>
                  </a:lnTo>
                  <a:lnTo>
                    <a:pt x="34163" y="165413"/>
                  </a:lnTo>
                  <a:lnTo>
                    <a:pt x="59053" y="125309"/>
                  </a:lnTo>
                  <a:lnTo>
                    <a:pt x="89646" y="89646"/>
                  </a:lnTo>
                  <a:lnTo>
                    <a:pt x="125309" y="59053"/>
                  </a:lnTo>
                  <a:lnTo>
                    <a:pt x="165413" y="34163"/>
                  </a:lnTo>
                  <a:lnTo>
                    <a:pt x="209328" y="15603"/>
                  </a:lnTo>
                  <a:lnTo>
                    <a:pt x="256424" y="4005"/>
                  </a:lnTo>
                  <a:lnTo>
                    <a:pt x="306070" y="0"/>
                  </a:lnTo>
                  <a:lnTo>
                    <a:pt x="2068322" y="0"/>
                  </a:lnTo>
                  <a:lnTo>
                    <a:pt x="2117967" y="4005"/>
                  </a:lnTo>
                  <a:lnTo>
                    <a:pt x="2165063" y="15603"/>
                  </a:lnTo>
                  <a:lnTo>
                    <a:pt x="2208978" y="34163"/>
                  </a:lnTo>
                  <a:lnTo>
                    <a:pt x="2249082" y="59053"/>
                  </a:lnTo>
                  <a:lnTo>
                    <a:pt x="2284745" y="89646"/>
                  </a:lnTo>
                  <a:lnTo>
                    <a:pt x="2315338" y="125309"/>
                  </a:lnTo>
                  <a:lnTo>
                    <a:pt x="2340228" y="165413"/>
                  </a:lnTo>
                  <a:lnTo>
                    <a:pt x="2358788" y="209328"/>
                  </a:lnTo>
                  <a:lnTo>
                    <a:pt x="2370386" y="256424"/>
                  </a:lnTo>
                  <a:lnTo>
                    <a:pt x="2374391" y="306069"/>
                  </a:lnTo>
                  <a:lnTo>
                    <a:pt x="2374391" y="1330706"/>
                  </a:lnTo>
                  <a:lnTo>
                    <a:pt x="2370386" y="1380351"/>
                  </a:lnTo>
                  <a:lnTo>
                    <a:pt x="2358788" y="1427447"/>
                  </a:lnTo>
                  <a:lnTo>
                    <a:pt x="2340228" y="1471362"/>
                  </a:lnTo>
                  <a:lnTo>
                    <a:pt x="2315338" y="1511466"/>
                  </a:lnTo>
                  <a:lnTo>
                    <a:pt x="2284745" y="1547129"/>
                  </a:lnTo>
                  <a:lnTo>
                    <a:pt x="2249082" y="1577722"/>
                  </a:lnTo>
                  <a:lnTo>
                    <a:pt x="2208978" y="1602612"/>
                  </a:lnTo>
                  <a:lnTo>
                    <a:pt x="2165063" y="1621172"/>
                  </a:lnTo>
                  <a:lnTo>
                    <a:pt x="2117967" y="1632770"/>
                  </a:lnTo>
                  <a:lnTo>
                    <a:pt x="2068322" y="1636776"/>
                  </a:lnTo>
                  <a:lnTo>
                    <a:pt x="306070" y="1636776"/>
                  </a:lnTo>
                  <a:lnTo>
                    <a:pt x="256424" y="1632770"/>
                  </a:lnTo>
                  <a:lnTo>
                    <a:pt x="209328" y="1621172"/>
                  </a:lnTo>
                  <a:lnTo>
                    <a:pt x="165413" y="1602612"/>
                  </a:lnTo>
                  <a:lnTo>
                    <a:pt x="125309" y="1577722"/>
                  </a:lnTo>
                  <a:lnTo>
                    <a:pt x="89646" y="1547129"/>
                  </a:lnTo>
                  <a:lnTo>
                    <a:pt x="59053" y="1511466"/>
                  </a:lnTo>
                  <a:lnTo>
                    <a:pt x="34163" y="1471362"/>
                  </a:lnTo>
                  <a:lnTo>
                    <a:pt x="15603" y="1427447"/>
                  </a:lnTo>
                  <a:lnTo>
                    <a:pt x="4005" y="1380351"/>
                  </a:lnTo>
                  <a:lnTo>
                    <a:pt x="0" y="1330706"/>
                  </a:lnTo>
                  <a:lnTo>
                    <a:pt x="0" y="306069"/>
                  </a:lnTo>
                  <a:close/>
                </a:path>
              </a:pathLst>
            </a:custGeom>
            <a:ln w="285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435221" y="2843860"/>
            <a:ext cx="20364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2145" algn="l"/>
                <a:tab pos="1162685" algn="l"/>
                <a:tab pos="1588135" algn="l"/>
              </a:tabLst>
            </a:pPr>
            <a:r>
              <a:rPr dirty="0" sz="1400" spc="-5">
                <a:latin typeface="Calibri"/>
                <a:cs typeface="Calibri"/>
              </a:rPr>
              <a:t>Hast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5">
                <a:latin typeface="Calibri"/>
                <a:cs typeface="Calibri"/>
              </a:rPr>
              <a:t>ser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ir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z</a:t>
            </a:r>
            <a:r>
              <a:rPr dirty="0" sz="1400" spc="-10">
                <a:latin typeface="Calibri"/>
                <a:cs typeface="Calibri"/>
              </a:rPr>
              <a:t>em</a:t>
            </a:r>
            <a:r>
              <a:rPr dirty="0" sz="1400">
                <a:latin typeface="Calibri"/>
                <a:cs typeface="Calibri"/>
              </a:rPr>
              <a:t>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35221" y="3015844"/>
            <a:ext cx="2037714" cy="49530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-5">
                <a:latin typeface="Calibri"/>
                <a:cs typeface="Calibri"/>
              </a:rPr>
              <a:t>üzerine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sırtüstü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yatırılır.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Baş</a:t>
            </a:r>
            <a:r>
              <a:rPr dirty="0" sz="1400" spc="3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ve</a:t>
            </a:r>
            <a:r>
              <a:rPr dirty="0" sz="1400" spc="3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göğüs</a:t>
            </a:r>
            <a:r>
              <a:rPr dirty="0" sz="1400" spc="3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yaralanması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35221" y="3463290"/>
            <a:ext cx="1370330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836930" algn="l"/>
              </a:tabLst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vars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tının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beslenerek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3021" y="3463290"/>
            <a:ext cx="59055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 indent="325755">
              <a:lnSpc>
                <a:spcPts val="1510"/>
              </a:lnSpc>
              <a:spcBef>
                <a:spcPts val="295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altı 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ı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tü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tü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5221" y="3847338"/>
            <a:ext cx="10306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yatırılmalıdır.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265676" y="2654998"/>
            <a:ext cx="6529070" cy="2968625"/>
            <a:chOff x="4265676" y="2654998"/>
            <a:chExt cx="6529070" cy="2968625"/>
          </a:xfrm>
        </p:grpSpPr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5676" y="3994403"/>
              <a:ext cx="2506979" cy="16291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405622" y="2669285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2068322" y="0"/>
                  </a:moveTo>
                  <a:lnTo>
                    <a:pt x="306070" y="0"/>
                  </a:lnTo>
                  <a:lnTo>
                    <a:pt x="256424" y="4005"/>
                  </a:lnTo>
                  <a:lnTo>
                    <a:pt x="209328" y="15603"/>
                  </a:lnTo>
                  <a:lnTo>
                    <a:pt x="165413" y="34163"/>
                  </a:lnTo>
                  <a:lnTo>
                    <a:pt x="125309" y="59053"/>
                  </a:lnTo>
                  <a:lnTo>
                    <a:pt x="89646" y="89646"/>
                  </a:lnTo>
                  <a:lnTo>
                    <a:pt x="59053" y="125309"/>
                  </a:lnTo>
                  <a:lnTo>
                    <a:pt x="34163" y="165413"/>
                  </a:lnTo>
                  <a:lnTo>
                    <a:pt x="15603" y="209328"/>
                  </a:lnTo>
                  <a:lnTo>
                    <a:pt x="4005" y="256424"/>
                  </a:lnTo>
                  <a:lnTo>
                    <a:pt x="0" y="306069"/>
                  </a:lnTo>
                  <a:lnTo>
                    <a:pt x="0" y="1330706"/>
                  </a:lnTo>
                  <a:lnTo>
                    <a:pt x="4005" y="1380351"/>
                  </a:lnTo>
                  <a:lnTo>
                    <a:pt x="15603" y="1427447"/>
                  </a:lnTo>
                  <a:lnTo>
                    <a:pt x="34163" y="1471362"/>
                  </a:lnTo>
                  <a:lnTo>
                    <a:pt x="59053" y="1511466"/>
                  </a:lnTo>
                  <a:lnTo>
                    <a:pt x="89646" y="1547129"/>
                  </a:lnTo>
                  <a:lnTo>
                    <a:pt x="125309" y="1577722"/>
                  </a:lnTo>
                  <a:lnTo>
                    <a:pt x="165413" y="1602612"/>
                  </a:lnTo>
                  <a:lnTo>
                    <a:pt x="209328" y="1621172"/>
                  </a:lnTo>
                  <a:lnTo>
                    <a:pt x="256424" y="1632770"/>
                  </a:lnTo>
                  <a:lnTo>
                    <a:pt x="306070" y="1636776"/>
                  </a:lnTo>
                  <a:lnTo>
                    <a:pt x="2068322" y="1636776"/>
                  </a:lnTo>
                  <a:lnTo>
                    <a:pt x="2117967" y="1632770"/>
                  </a:lnTo>
                  <a:lnTo>
                    <a:pt x="2165063" y="1621172"/>
                  </a:lnTo>
                  <a:lnTo>
                    <a:pt x="2208978" y="1602612"/>
                  </a:lnTo>
                  <a:lnTo>
                    <a:pt x="2249082" y="1577722"/>
                  </a:lnTo>
                  <a:lnTo>
                    <a:pt x="2284745" y="1547129"/>
                  </a:lnTo>
                  <a:lnTo>
                    <a:pt x="2315338" y="1511466"/>
                  </a:lnTo>
                  <a:lnTo>
                    <a:pt x="2340228" y="1471362"/>
                  </a:lnTo>
                  <a:lnTo>
                    <a:pt x="2358788" y="1427447"/>
                  </a:lnTo>
                  <a:lnTo>
                    <a:pt x="2370386" y="1380351"/>
                  </a:lnTo>
                  <a:lnTo>
                    <a:pt x="2374392" y="1330706"/>
                  </a:lnTo>
                  <a:lnTo>
                    <a:pt x="2374392" y="306069"/>
                  </a:lnTo>
                  <a:lnTo>
                    <a:pt x="2370386" y="256424"/>
                  </a:lnTo>
                  <a:lnTo>
                    <a:pt x="2358788" y="209328"/>
                  </a:lnTo>
                  <a:lnTo>
                    <a:pt x="2340228" y="165413"/>
                  </a:lnTo>
                  <a:lnTo>
                    <a:pt x="2315338" y="125309"/>
                  </a:lnTo>
                  <a:lnTo>
                    <a:pt x="2284745" y="89646"/>
                  </a:lnTo>
                  <a:lnTo>
                    <a:pt x="2249082" y="59053"/>
                  </a:lnTo>
                  <a:lnTo>
                    <a:pt x="2208978" y="34163"/>
                  </a:lnTo>
                  <a:lnTo>
                    <a:pt x="2165063" y="15603"/>
                  </a:lnTo>
                  <a:lnTo>
                    <a:pt x="2117967" y="4005"/>
                  </a:lnTo>
                  <a:lnTo>
                    <a:pt x="2068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405622" y="2669285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0" y="306069"/>
                  </a:moveTo>
                  <a:lnTo>
                    <a:pt x="4005" y="256424"/>
                  </a:lnTo>
                  <a:lnTo>
                    <a:pt x="15603" y="209328"/>
                  </a:lnTo>
                  <a:lnTo>
                    <a:pt x="34163" y="165413"/>
                  </a:lnTo>
                  <a:lnTo>
                    <a:pt x="59053" y="125309"/>
                  </a:lnTo>
                  <a:lnTo>
                    <a:pt x="89646" y="89646"/>
                  </a:lnTo>
                  <a:lnTo>
                    <a:pt x="125309" y="59053"/>
                  </a:lnTo>
                  <a:lnTo>
                    <a:pt x="165413" y="34163"/>
                  </a:lnTo>
                  <a:lnTo>
                    <a:pt x="209328" y="15603"/>
                  </a:lnTo>
                  <a:lnTo>
                    <a:pt x="256424" y="4005"/>
                  </a:lnTo>
                  <a:lnTo>
                    <a:pt x="306070" y="0"/>
                  </a:lnTo>
                  <a:lnTo>
                    <a:pt x="2068322" y="0"/>
                  </a:lnTo>
                  <a:lnTo>
                    <a:pt x="2117967" y="4005"/>
                  </a:lnTo>
                  <a:lnTo>
                    <a:pt x="2165063" y="15603"/>
                  </a:lnTo>
                  <a:lnTo>
                    <a:pt x="2208978" y="34163"/>
                  </a:lnTo>
                  <a:lnTo>
                    <a:pt x="2249082" y="59053"/>
                  </a:lnTo>
                  <a:lnTo>
                    <a:pt x="2284745" y="89646"/>
                  </a:lnTo>
                  <a:lnTo>
                    <a:pt x="2315338" y="125309"/>
                  </a:lnTo>
                  <a:lnTo>
                    <a:pt x="2340228" y="165413"/>
                  </a:lnTo>
                  <a:lnTo>
                    <a:pt x="2358788" y="209328"/>
                  </a:lnTo>
                  <a:lnTo>
                    <a:pt x="2370386" y="256424"/>
                  </a:lnTo>
                  <a:lnTo>
                    <a:pt x="2374392" y="306069"/>
                  </a:lnTo>
                  <a:lnTo>
                    <a:pt x="2374392" y="1330706"/>
                  </a:lnTo>
                  <a:lnTo>
                    <a:pt x="2370386" y="1380351"/>
                  </a:lnTo>
                  <a:lnTo>
                    <a:pt x="2358788" y="1427447"/>
                  </a:lnTo>
                  <a:lnTo>
                    <a:pt x="2340228" y="1471362"/>
                  </a:lnTo>
                  <a:lnTo>
                    <a:pt x="2315338" y="1511466"/>
                  </a:lnTo>
                  <a:lnTo>
                    <a:pt x="2284745" y="1547129"/>
                  </a:lnTo>
                  <a:lnTo>
                    <a:pt x="2249082" y="1577722"/>
                  </a:lnTo>
                  <a:lnTo>
                    <a:pt x="2208978" y="1602612"/>
                  </a:lnTo>
                  <a:lnTo>
                    <a:pt x="2165063" y="1621172"/>
                  </a:lnTo>
                  <a:lnTo>
                    <a:pt x="2117967" y="1632770"/>
                  </a:lnTo>
                  <a:lnTo>
                    <a:pt x="2068322" y="1636776"/>
                  </a:lnTo>
                  <a:lnTo>
                    <a:pt x="306070" y="1636776"/>
                  </a:lnTo>
                  <a:lnTo>
                    <a:pt x="256424" y="1632770"/>
                  </a:lnTo>
                  <a:lnTo>
                    <a:pt x="209328" y="1621172"/>
                  </a:lnTo>
                  <a:lnTo>
                    <a:pt x="165413" y="1602612"/>
                  </a:lnTo>
                  <a:lnTo>
                    <a:pt x="125309" y="1577722"/>
                  </a:lnTo>
                  <a:lnTo>
                    <a:pt x="89646" y="1547129"/>
                  </a:lnTo>
                  <a:lnTo>
                    <a:pt x="59053" y="1511466"/>
                  </a:lnTo>
                  <a:lnTo>
                    <a:pt x="34163" y="1471362"/>
                  </a:lnTo>
                  <a:lnTo>
                    <a:pt x="15603" y="1427447"/>
                  </a:lnTo>
                  <a:lnTo>
                    <a:pt x="4005" y="1380351"/>
                  </a:lnTo>
                  <a:lnTo>
                    <a:pt x="0" y="1330706"/>
                  </a:lnTo>
                  <a:lnTo>
                    <a:pt x="0" y="306069"/>
                  </a:lnTo>
                  <a:close/>
                </a:path>
              </a:pathLst>
            </a:custGeom>
            <a:ln w="285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8573769" y="3036570"/>
            <a:ext cx="203644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Nefes</a:t>
            </a:r>
            <a:r>
              <a:rPr dirty="0" sz="1400" spc="3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borusunda</a:t>
            </a:r>
            <a:r>
              <a:rPr dirty="0" sz="1400" spc="3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tıkanıklık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varsa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ağızdan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kusmuk</a:t>
            </a:r>
            <a:r>
              <a:rPr dirty="0" sz="1400" spc="1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veya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3769" y="3463290"/>
            <a:ext cx="20364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8625" algn="l"/>
                <a:tab pos="1230630" algn="l"/>
                <a:tab pos="1681480" algn="l"/>
              </a:tabLst>
            </a:pPr>
            <a:r>
              <a:rPr dirty="0" sz="1400" spc="-30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eli</a:t>
            </a:r>
            <a:r>
              <a:rPr dirty="0" sz="1400" spc="-15">
                <a:latin typeface="Calibri"/>
                <a:cs typeface="Calibri"/>
              </a:rPr>
              <a:t>y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 spc="-20">
                <a:latin typeface="Calibri"/>
                <a:cs typeface="Calibri"/>
              </a:rPr>
              <a:t>r</a:t>
            </a:r>
            <a:r>
              <a:rPr dirty="0" sz="1400" spc="-5">
                <a:latin typeface="Calibri"/>
                <a:cs typeface="Calibri"/>
              </a:rPr>
              <a:t>s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b</a:t>
            </a:r>
            <a:r>
              <a:rPr dirty="0" sz="1400">
                <a:latin typeface="Calibri"/>
                <a:cs typeface="Calibri"/>
              </a:rPr>
              <a:t>aşı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y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73769" y="3676650"/>
            <a:ext cx="18954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yatık</a:t>
            </a:r>
            <a:r>
              <a:rPr dirty="0" sz="1400" spc="-5">
                <a:latin typeface="Calibri"/>
                <a:cs typeface="Calibri"/>
              </a:rPr>
              <a:t> şekilde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yatırılmalıdır.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65175" y="307847"/>
            <a:ext cx="10269220" cy="2559050"/>
            <a:chOff x="265175" y="307847"/>
            <a:chExt cx="10269220" cy="255905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9807" y="1466087"/>
              <a:ext cx="2164079" cy="140055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30735" cy="6858000"/>
            <a:chOff x="-18288" y="0"/>
            <a:chExt cx="122307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3429761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1219225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991" y="1397508"/>
              <a:ext cx="1856232" cy="12679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9673" y="2611373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2068321" y="0"/>
                  </a:moveTo>
                  <a:lnTo>
                    <a:pt x="306044" y="0"/>
                  </a:lnTo>
                  <a:lnTo>
                    <a:pt x="256402" y="4005"/>
                  </a:lnTo>
                  <a:lnTo>
                    <a:pt x="209310" y="15603"/>
                  </a:lnTo>
                  <a:lnTo>
                    <a:pt x="165399" y="34163"/>
                  </a:lnTo>
                  <a:lnTo>
                    <a:pt x="125298" y="59053"/>
                  </a:lnTo>
                  <a:lnTo>
                    <a:pt x="89638" y="89646"/>
                  </a:lnTo>
                  <a:lnTo>
                    <a:pt x="59048" y="125309"/>
                  </a:lnTo>
                  <a:lnTo>
                    <a:pt x="34160" y="165413"/>
                  </a:lnTo>
                  <a:lnTo>
                    <a:pt x="15602" y="209328"/>
                  </a:lnTo>
                  <a:lnTo>
                    <a:pt x="4005" y="256424"/>
                  </a:lnTo>
                  <a:lnTo>
                    <a:pt x="0" y="306070"/>
                  </a:lnTo>
                  <a:lnTo>
                    <a:pt x="0" y="1330706"/>
                  </a:lnTo>
                  <a:lnTo>
                    <a:pt x="4005" y="1380351"/>
                  </a:lnTo>
                  <a:lnTo>
                    <a:pt x="15602" y="1427447"/>
                  </a:lnTo>
                  <a:lnTo>
                    <a:pt x="34160" y="1471362"/>
                  </a:lnTo>
                  <a:lnTo>
                    <a:pt x="59048" y="1511466"/>
                  </a:lnTo>
                  <a:lnTo>
                    <a:pt x="89638" y="1547129"/>
                  </a:lnTo>
                  <a:lnTo>
                    <a:pt x="125298" y="1577722"/>
                  </a:lnTo>
                  <a:lnTo>
                    <a:pt x="165399" y="1602612"/>
                  </a:lnTo>
                  <a:lnTo>
                    <a:pt x="209310" y="1621172"/>
                  </a:lnTo>
                  <a:lnTo>
                    <a:pt x="256402" y="1632770"/>
                  </a:lnTo>
                  <a:lnTo>
                    <a:pt x="306044" y="1636776"/>
                  </a:lnTo>
                  <a:lnTo>
                    <a:pt x="2068321" y="1636776"/>
                  </a:lnTo>
                  <a:lnTo>
                    <a:pt x="2117967" y="1632770"/>
                  </a:lnTo>
                  <a:lnTo>
                    <a:pt x="2165063" y="1621172"/>
                  </a:lnTo>
                  <a:lnTo>
                    <a:pt x="2208978" y="1602612"/>
                  </a:lnTo>
                  <a:lnTo>
                    <a:pt x="2249082" y="1577722"/>
                  </a:lnTo>
                  <a:lnTo>
                    <a:pt x="2284745" y="1547129"/>
                  </a:lnTo>
                  <a:lnTo>
                    <a:pt x="2315338" y="1511466"/>
                  </a:lnTo>
                  <a:lnTo>
                    <a:pt x="2340228" y="1471362"/>
                  </a:lnTo>
                  <a:lnTo>
                    <a:pt x="2358788" y="1427447"/>
                  </a:lnTo>
                  <a:lnTo>
                    <a:pt x="2370386" y="1380351"/>
                  </a:lnTo>
                  <a:lnTo>
                    <a:pt x="2374392" y="1330706"/>
                  </a:lnTo>
                  <a:lnTo>
                    <a:pt x="2374392" y="306070"/>
                  </a:lnTo>
                  <a:lnTo>
                    <a:pt x="2370386" y="256424"/>
                  </a:lnTo>
                  <a:lnTo>
                    <a:pt x="2358788" y="209328"/>
                  </a:lnTo>
                  <a:lnTo>
                    <a:pt x="2340228" y="165413"/>
                  </a:lnTo>
                  <a:lnTo>
                    <a:pt x="2315338" y="125309"/>
                  </a:lnTo>
                  <a:lnTo>
                    <a:pt x="2284745" y="89646"/>
                  </a:lnTo>
                  <a:lnTo>
                    <a:pt x="2249082" y="59053"/>
                  </a:lnTo>
                  <a:lnTo>
                    <a:pt x="2208978" y="34163"/>
                  </a:lnTo>
                  <a:lnTo>
                    <a:pt x="2165063" y="15603"/>
                  </a:lnTo>
                  <a:lnTo>
                    <a:pt x="2117967" y="4005"/>
                  </a:lnTo>
                  <a:lnTo>
                    <a:pt x="2068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39673" y="2611373"/>
              <a:ext cx="2374900" cy="1637030"/>
            </a:xfrm>
            <a:custGeom>
              <a:avLst/>
              <a:gdLst/>
              <a:ahLst/>
              <a:cxnLst/>
              <a:rect l="l" t="t" r="r" b="b"/>
              <a:pathLst>
                <a:path w="2374900" h="1637029">
                  <a:moveTo>
                    <a:pt x="0" y="306070"/>
                  </a:moveTo>
                  <a:lnTo>
                    <a:pt x="4005" y="256424"/>
                  </a:lnTo>
                  <a:lnTo>
                    <a:pt x="15602" y="209328"/>
                  </a:lnTo>
                  <a:lnTo>
                    <a:pt x="34160" y="165413"/>
                  </a:lnTo>
                  <a:lnTo>
                    <a:pt x="59048" y="125309"/>
                  </a:lnTo>
                  <a:lnTo>
                    <a:pt x="89638" y="89646"/>
                  </a:lnTo>
                  <a:lnTo>
                    <a:pt x="125298" y="59053"/>
                  </a:lnTo>
                  <a:lnTo>
                    <a:pt x="165399" y="34163"/>
                  </a:lnTo>
                  <a:lnTo>
                    <a:pt x="209310" y="15603"/>
                  </a:lnTo>
                  <a:lnTo>
                    <a:pt x="256402" y="4005"/>
                  </a:lnTo>
                  <a:lnTo>
                    <a:pt x="306044" y="0"/>
                  </a:lnTo>
                  <a:lnTo>
                    <a:pt x="2068321" y="0"/>
                  </a:lnTo>
                  <a:lnTo>
                    <a:pt x="2117967" y="4005"/>
                  </a:lnTo>
                  <a:lnTo>
                    <a:pt x="2165063" y="15603"/>
                  </a:lnTo>
                  <a:lnTo>
                    <a:pt x="2208978" y="34163"/>
                  </a:lnTo>
                  <a:lnTo>
                    <a:pt x="2249082" y="59053"/>
                  </a:lnTo>
                  <a:lnTo>
                    <a:pt x="2284745" y="89646"/>
                  </a:lnTo>
                  <a:lnTo>
                    <a:pt x="2315338" y="125309"/>
                  </a:lnTo>
                  <a:lnTo>
                    <a:pt x="2340228" y="165413"/>
                  </a:lnTo>
                  <a:lnTo>
                    <a:pt x="2358788" y="209328"/>
                  </a:lnTo>
                  <a:lnTo>
                    <a:pt x="2370386" y="256424"/>
                  </a:lnTo>
                  <a:lnTo>
                    <a:pt x="2374392" y="306070"/>
                  </a:lnTo>
                  <a:lnTo>
                    <a:pt x="2374392" y="1330706"/>
                  </a:lnTo>
                  <a:lnTo>
                    <a:pt x="2370386" y="1380351"/>
                  </a:lnTo>
                  <a:lnTo>
                    <a:pt x="2358788" y="1427447"/>
                  </a:lnTo>
                  <a:lnTo>
                    <a:pt x="2340228" y="1471362"/>
                  </a:lnTo>
                  <a:lnTo>
                    <a:pt x="2315338" y="1511466"/>
                  </a:lnTo>
                  <a:lnTo>
                    <a:pt x="2284745" y="1547129"/>
                  </a:lnTo>
                  <a:lnTo>
                    <a:pt x="2249082" y="1577722"/>
                  </a:lnTo>
                  <a:lnTo>
                    <a:pt x="2208978" y="1602612"/>
                  </a:lnTo>
                  <a:lnTo>
                    <a:pt x="2165063" y="1621172"/>
                  </a:lnTo>
                  <a:lnTo>
                    <a:pt x="2117967" y="1632770"/>
                  </a:lnTo>
                  <a:lnTo>
                    <a:pt x="2068321" y="1636776"/>
                  </a:lnTo>
                  <a:lnTo>
                    <a:pt x="306044" y="1636776"/>
                  </a:lnTo>
                  <a:lnTo>
                    <a:pt x="256402" y="1632770"/>
                  </a:lnTo>
                  <a:lnTo>
                    <a:pt x="209310" y="1621172"/>
                  </a:lnTo>
                  <a:lnTo>
                    <a:pt x="165399" y="1602612"/>
                  </a:lnTo>
                  <a:lnTo>
                    <a:pt x="125298" y="1577722"/>
                  </a:lnTo>
                  <a:lnTo>
                    <a:pt x="89638" y="1547129"/>
                  </a:lnTo>
                  <a:lnTo>
                    <a:pt x="59048" y="1511466"/>
                  </a:lnTo>
                  <a:lnTo>
                    <a:pt x="34160" y="1471362"/>
                  </a:lnTo>
                  <a:lnTo>
                    <a:pt x="15602" y="1427447"/>
                  </a:lnTo>
                  <a:lnTo>
                    <a:pt x="4005" y="1380351"/>
                  </a:lnTo>
                  <a:lnTo>
                    <a:pt x="0" y="1330706"/>
                  </a:lnTo>
                  <a:lnTo>
                    <a:pt x="0" y="306070"/>
                  </a:lnTo>
                  <a:close/>
                </a:path>
              </a:pathLst>
            </a:custGeom>
            <a:ln w="28574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07263" y="2807588"/>
            <a:ext cx="2037080" cy="11995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latin typeface="Calibri"/>
                <a:cs typeface="Calibri"/>
              </a:rPr>
              <a:t>Baş,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çene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yukarı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gelecek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şekilde, boyun geriye doğru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gerdirilerek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arkaya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yatırılır.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algn="just" marL="12700" marR="52705">
              <a:lnSpc>
                <a:spcPts val="1510"/>
              </a:lnSpc>
              <a:spcBef>
                <a:spcPts val="5"/>
              </a:spcBef>
            </a:pPr>
            <a:r>
              <a:rPr dirty="0" sz="1400" spc="-15">
                <a:latin typeface="Calibri"/>
                <a:cs typeface="Calibri"/>
              </a:rPr>
              <a:t>Vücudu </a:t>
            </a:r>
            <a:r>
              <a:rPr dirty="0" sz="1400" spc="-10">
                <a:latin typeface="Calibri"/>
                <a:cs typeface="Calibri"/>
              </a:rPr>
              <a:t>sıkan </a:t>
            </a:r>
            <a:r>
              <a:rPr dirty="0" sz="1400" spc="-30">
                <a:latin typeface="Calibri"/>
                <a:cs typeface="Calibri"/>
              </a:rPr>
              <a:t>kemer, </a:t>
            </a:r>
            <a:r>
              <a:rPr dirty="0" sz="1400" spc="-15">
                <a:latin typeface="Calibri"/>
                <a:cs typeface="Calibri"/>
              </a:rPr>
              <a:t>kravat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vb.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gevşetilir.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12135" y="2136648"/>
            <a:ext cx="4886325" cy="4046854"/>
            <a:chOff x="2612135" y="2136648"/>
            <a:chExt cx="4886325" cy="4046854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1895" y="2136648"/>
              <a:ext cx="2410968" cy="2407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2135" y="4340352"/>
              <a:ext cx="1104900" cy="11049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986527" y="4323461"/>
              <a:ext cx="2505710" cy="1853564"/>
            </a:xfrm>
            <a:custGeom>
              <a:avLst/>
              <a:gdLst/>
              <a:ahLst/>
              <a:cxnLst/>
              <a:rect l="l" t="t" r="r" b="b"/>
              <a:pathLst>
                <a:path w="2505709" h="1853564">
                  <a:moveTo>
                    <a:pt x="2337054" y="842899"/>
                  </a:moveTo>
                  <a:lnTo>
                    <a:pt x="168401" y="842899"/>
                  </a:lnTo>
                  <a:lnTo>
                    <a:pt x="123648" y="848917"/>
                  </a:lnTo>
                  <a:lnTo>
                    <a:pt x="83424" y="865900"/>
                  </a:lnTo>
                  <a:lnTo>
                    <a:pt x="49339" y="892238"/>
                  </a:lnTo>
                  <a:lnTo>
                    <a:pt x="23001" y="926323"/>
                  </a:lnTo>
                  <a:lnTo>
                    <a:pt x="6018" y="966547"/>
                  </a:lnTo>
                  <a:lnTo>
                    <a:pt x="0" y="1011301"/>
                  </a:lnTo>
                  <a:lnTo>
                    <a:pt x="0" y="1684908"/>
                  </a:lnTo>
                  <a:lnTo>
                    <a:pt x="6018" y="1729675"/>
                  </a:lnTo>
                  <a:lnTo>
                    <a:pt x="23001" y="1769903"/>
                  </a:lnTo>
                  <a:lnTo>
                    <a:pt x="49339" y="1803985"/>
                  </a:lnTo>
                  <a:lnTo>
                    <a:pt x="83424" y="1830318"/>
                  </a:lnTo>
                  <a:lnTo>
                    <a:pt x="123648" y="1847295"/>
                  </a:lnTo>
                  <a:lnTo>
                    <a:pt x="168401" y="1853311"/>
                  </a:lnTo>
                  <a:lnTo>
                    <a:pt x="2337054" y="1853311"/>
                  </a:lnTo>
                  <a:lnTo>
                    <a:pt x="2381807" y="1847295"/>
                  </a:lnTo>
                  <a:lnTo>
                    <a:pt x="2422031" y="1830318"/>
                  </a:lnTo>
                  <a:lnTo>
                    <a:pt x="2456116" y="1803985"/>
                  </a:lnTo>
                  <a:lnTo>
                    <a:pt x="2482454" y="1769903"/>
                  </a:lnTo>
                  <a:lnTo>
                    <a:pt x="2499437" y="1729675"/>
                  </a:lnTo>
                  <a:lnTo>
                    <a:pt x="2505455" y="1684908"/>
                  </a:lnTo>
                  <a:lnTo>
                    <a:pt x="2505455" y="1011301"/>
                  </a:lnTo>
                  <a:lnTo>
                    <a:pt x="2499437" y="966547"/>
                  </a:lnTo>
                  <a:lnTo>
                    <a:pt x="2482454" y="926323"/>
                  </a:lnTo>
                  <a:lnTo>
                    <a:pt x="2456116" y="892238"/>
                  </a:lnTo>
                  <a:lnTo>
                    <a:pt x="2422031" y="865900"/>
                  </a:lnTo>
                  <a:lnTo>
                    <a:pt x="2381807" y="848917"/>
                  </a:lnTo>
                  <a:lnTo>
                    <a:pt x="2337054" y="842899"/>
                  </a:lnTo>
                  <a:close/>
                </a:path>
                <a:path w="2505709" h="1853564">
                  <a:moveTo>
                    <a:pt x="1254125" y="0"/>
                  </a:moveTo>
                  <a:lnTo>
                    <a:pt x="1461516" y="842899"/>
                  </a:lnTo>
                  <a:lnTo>
                    <a:pt x="2087879" y="842899"/>
                  </a:lnTo>
                  <a:lnTo>
                    <a:pt x="1254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986527" y="4323461"/>
              <a:ext cx="2505710" cy="1853564"/>
            </a:xfrm>
            <a:custGeom>
              <a:avLst/>
              <a:gdLst/>
              <a:ahLst/>
              <a:cxnLst/>
              <a:rect l="l" t="t" r="r" b="b"/>
              <a:pathLst>
                <a:path w="2505709" h="1853564">
                  <a:moveTo>
                    <a:pt x="0" y="1011301"/>
                  </a:moveTo>
                  <a:lnTo>
                    <a:pt x="6018" y="966547"/>
                  </a:lnTo>
                  <a:lnTo>
                    <a:pt x="23001" y="926323"/>
                  </a:lnTo>
                  <a:lnTo>
                    <a:pt x="49339" y="892238"/>
                  </a:lnTo>
                  <a:lnTo>
                    <a:pt x="83424" y="865900"/>
                  </a:lnTo>
                  <a:lnTo>
                    <a:pt x="123648" y="848917"/>
                  </a:lnTo>
                  <a:lnTo>
                    <a:pt x="168401" y="842899"/>
                  </a:lnTo>
                  <a:lnTo>
                    <a:pt x="1461516" y="842899"/>
                  </a:lnTo>
                  <a:lnTo>
                    <a:pt x="1254125" y="0"/>
                  </a:lnTo>
                  <a:lnTo>
                    <a:pt x="2087879" y="842899"/>
                  </a:lnTo>
                  <a:lnTo>
                    <a:pt x="2337054" y="842899"/>
                  </a:lnTo>
                  <a:lnTo>
                    <a:pt x="2381807" y="848917"/>
                  </a:lnTo>
                  <a:lnTo>
                    <a:pt x="2422031" y="865900"/>
                  </a:lnTo>
                  <a:lnTo>
                    <a:pt x="2456116" y="892238"/>
                  </a:lnTo>
                  <a:lnTo>
                    <a:pt x="2482454" y="926323"/>
                  </a:lnTo>
                  <a:lnTo>
                    <a:pt x="2499437" y="966547"/>
                  </a:lnTo>
                  <a:lnTo>
                    <a:pt x="2505455" y="1011301"/>
                  </a:lnTo>
                  <a:lnTo>
                    <a:pt x="2505455" y="1263904"/>
                  </a:lnTo>
                  <a:lnTo>
                    <a:pt x="2505455" y="1684908"/>
                  </a:lnTo>
                  <a:lnTo>
                    <a:pt x="2499437" y="1729675"/>
                  </a:lnTo>
                  <a:lnTo>
                    <a:pt x="2482454" y="1769903"/>
                  </a:lnTo>
                  <a:lnTo>
                    <a:pt x="2456116" y="1803985"/>
                  </a:lnTo>
                  <a:lnTo>
                    <a:pt x="2422031" y="1830318"/>
                  </a:lnTo>
                  <a:lnTo>
                    <a:pt x="2381807" y="1847295"/>
                  </a:lnTo>
                  <a:lnTo>
                    <a:pt x="2337054" y="1853311"/>
                  </a:lnTo>
                  <a:lnTo>
                    <a:pt x="2087879" y="1853311"/>
                  </a:lnTo>
                  <a:lnTo>
                    <a:pt x="1461516" y="1853311"/>
                  </a:lnTo>
                  <a:lnTo>
                    <a:pt x="168401" y="1853311"/>
                  </a:lnTo>
                  <a:lnTo>
                    <a:pt x="123648" y="1847295"/>
                  </a:lnTo>
                  <a:lnTo>
                    <a:pt x="83424" y="1830318"/>
                  </a:lnTo>
                  <a:lnTo>
                    <a:pt x="49339" y="1803985"/>
                  </a:lnTo>
                  <a:lnTo>
                    <a:pt x="23001" y="1769903"/>
                  </a:lnTo>
                  <a:lnTo>
                    <a:pt x="6018" y="1729675"/>
                  </a:lnTo>
                  <a:lnTo>
                    <a:pt x="0" y="1684908"/>
                  </a:lnTo>
                  <a:lnTo>
                    <a:pt x="0" y="1263904"/>
                  </a:lnTo>
                  <a:lnTo>
                    <a:pt x="0" y="101130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115559" y="5434685"/>
            <a:ext cx="224790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latin typeface="Calibri"/>
                <a:cs typeface="Calibri"/>
              </a:rPr>
              <a:t>Bu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sırada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hastanın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göğsünün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şişip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şişmediği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kontrol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edilir.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900036" y="3453384"/>
            <a:ext cx="4603750" cy="2097405"/>
            <a:chOff x="6900036" y="3453384"/>
            <a:chExt cx="4603750" cy="209740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73667" y="3453384"/>
              <a:ext cx="2542031" cy="91744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906386" y="3574288"/>
              <a:ext cx="4591050" cy="1970405"/>
            </a:xfrm>
            <a:custGeom>
              <a:avLst/>
              <a:gdLst/>
              <a:ahLst/>
              <a:cxnLst/>
              <a:rect l="l" t="t" r="r" b="b"/>
              <a:pathLst>
                <a:path w="4591050" h="1970404">
                  <a:moveTo>
                    <a:pt x="4390009" y="766063"/>
                  </a:moveTo>
                  <a:lnTo>
                    <a:pt x="991997" y="766063"/>
                  </a:lnTo>
                  <a:lnTo>
                    <a:pt x="945971" y="771360"/>
                  </a:lnTo>
                  <a:lnTo>
                    <a:pt x="903730" y="786450"/>
                  </a:lnTo>
                  <a:lnTo>
                    <a:pt x="866473" y="810131"/>
                  </a:lnTo>
                  <a:lnTo>
                    <a:pt x="835404" y="841200"/>
                  </a:lnTo>
                  <a:lnTo>
                    <a:pt x="811723" y="878457"/>
                  </a:lnTo>
                  <a:lnTo>
                    <a:pt x="796633" y="920698"/>
                  </a:lnTo>
                  <a:lnTo>
                    <a:pt x="791337" y="966724"/>
                  </a:lnTo>
                  <a:lnTo>
                    <a:pt x="791337" y="1769364"/>
                  </a:lnTo>
                  <a:lnTo>
                    <a:pt x="796633" y="1815389"/>
                  </a:lnTo>
                  <a:lnTo>
                    <a:pt x="811723" y="1857630"/>
                  </a:lnTo>
                  <a:lnTo>
                    <a:pt x="835404" y="1894887"/>
                  </a:lnTo>
                  <a:lnTo>
                    <a:pt x="866473" y="1925956"/>
                  </a:lnTo>
                  <a:lnTo>
                    <a:pt x="903730" y="1949637"/>
                  </a:lnTo>
                  <a:lnTo>
                    <a:pt x="945971" y="1964727"/>
                  </a:lnTo>
                  <a:lnTo>
                    <a:pt x="991997" y="1970024"/>
                  </a:lnTo>
                  <a:lnTo>
                    <a:pt x="4390009" y="1970024"/>
                  </a:lnTo>
                  <a:lnTo>
                    <a:pt x="4436034" y="1964727"/>
                  </a:lnTo>
                  <a:lnTo>
                    <a:pt x="4478275" y="1949637"/>
                  </a:lnTo>
                  <a:lnTo>
                    <a:pt x="4515532" y="1925956"/>
                  </a:lnTo>
                  <a:lnTo>
                    <a:pt x="4546601" y="1894887"/>
                  </a:lnTo>
                  <a:lnTo>
                    <a:pt x="4570282" y="1857630"/>
                  </a:lnTo>
                  <a:lnTo>
                    <a:pt x="4585372" y="1815389"/>
                  </a:lnTo>
                  <a:lnTo>
                    <a:pt x="4590669" y="1769364"/>
                  </a:lnTo>
                  <a:lnTo>
                    <a:pt x="4590669" y="966724"/>
                  </a:lnTo>
                  <a:lnTo>
                    <a:pt x="4585372" y="920698"/>
                  </a:lnTo>
                  <a:lnTo>
                    <a:pt x="4570282" y="878457"/>
                  </a:lnTo>
                  <a:lnTo>
                    <a:pt x="4546601" y="841200"/>
                  </a:lnTo>
                  <a:lnTo>
                    <a:pt x="4515532" y="810131"/>
                  </a:lnTo>
                  <a:lnTo>
                    <a:pt x="4478275" y="786450"/>
                  </a:lnTo>
                  <a:lnTo>
                    <a:pt x="4436034" y="771360"/>
                  </a:lnTo>
                  <a:lnTo>
                    <a:pt x="4390009" y="766063"/>
                  </a:lnTo>
                  <a:close/>
                </a:path>
                <a:path w="4591050" h="1970404">
                  <a:moveTo>
                    <a:pt x="0" y="0"/>
                  </a:moveTo>
                  <a:lnTo>
                    <a:pt x="1424559" y="766063"/>
                  </a:lnTo>
                  <a:lnTo>
                    <a:pt x="2374392" y="766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906386" y="3574288"/>
              <a:ext cx="4591050" cy="1970405"/>
            </a:xfrm>
            <a:custGeom>
              <a:avLst/>
              <a:gdLst/>
              <a:ahLst/>
              <a:cxnLst/>
              <a:rect l="l" t="t" r="r" b="b"/>
              <a:pathLst>
                <a:path w="4591050" h="1970404">
                  <a:moveTo>
                    <a:pt x="791337" y="966724"/>
                  </a:moveTo>
                  <a:lnTo>
                    <a:pt x="796633" y="920698"/>
                  </a:lnTo>
                  <a:lnTo>
                    <a:pt x="811723" y="878457"/>
                  </a:lnTo>
                  <a:lnTo>
                    <a:pt x="835404" y="841200"/>
                  </a:lnTo>
                  <a:lnTo>
                    <a:pt x="866473" y="810131"/>
                  </a:lnTo>
                  <a:lnTo>
                    <a:pt x="903730" y="786450"/>
                  </a:lnTo>
                  <a:lnTo>
                    <a:pt x="945971" y="771360"/>
                  </a:lnTo>
                  <a:lnTo>
                    <a:pt x="991997" y="766063"/>
                  </a:lnTo>
                  <a:lnTo>
                    <a:pt x="1424559" y="766063"/>
                  </a:lnTo>
                  <a:lnTo>
                    <a:pt x="0" y="0"/>
                  </a:lnTo>
                  <a:lnTo>
                    <a:pt x="2374392" y="766063"/>
                  </a:lnTo>
                  <a:lnTo>
                    <a:pt x="4390009" y="766063"/>
                  </a:lnTo>
                  <a:lnTo>
                    <a:pt x="4436034" y="771360"/>
                  </a:lnTo>
                  <a:lnTo>
                    <a:pt x="4478275" y="786450"/>
                  </a:lnTo>
                  <a:lnTo>
                    <a:pt x="4515532" y="810131"/>
                  </a:lnTo>
                  <a:lnTo>
                    <a:pt x="4546601" y="841200"/>
                  </a:lnTo>
                  <a:lnTo>
                    <a:pt x="4570282" y="878457"/>
                  </a:lnTo>
                  <a:lnTo>
                    <a:pt x="4585372" y="920698"/>
                  </a:lnTo>
                  <a:lnTo>
                    <a:pt x="4590669" y="966724"/>
                  </a:lnTo>
                  <a:lnTo>
                    <a:pt x="4590669" y="1267714"/>
                  </a:lnTo>
                  <a:lnTo>
                    <a:pt x="4590669" y="1769364"/>
                  </a:lnTo>
                  <a:lnTo>
                    <a:pt x="4585372" y="1815389"/>
                  </a:lnTo>
                  <a:lnTo>
                    <a:pt x="4570282" y="1857630"/>
                  </a:lnTo>
                  <a:lnTo>
                    <a:pt x="4546601" y="1894887"/>
                  </a:lnTo>
                  <a:lnTo>
                    <a:pt x="4515532" y="1925956"/>
                  </a:lnTo>
                  <a:lnTo>
                    <a:pt x="4478275" y="1949637"/>
                  </a:lnTo>
                  <a:lnTo>
                    <a:pt x="4436034" y="1964727"/>
                  </a:lnTo>
                  <a:lnTo>
                    <a:pt x="4390009" y="1970024"/>
                  </a:lnTo>
                  <a:lnTo>
                    <a:pt x="2374392" y="1970024"/>
                  </a:lnTo>
                  <a:lnTo>
                    <a:pt x="1424559" y="1970024"/>
                  </a:lnTo>
                  <a:lnTo>
                    <a:pt x="991997" y="1970024"/>
                  </a:lnTo>
                  <a:lnTo>
                    <a:pt x="945971" y="1964727"/>
                  </a:lnTo>
                  <a:lnTo>
                    <a:pt x="903730" y="1949637"/>
                  </a:lnTo>
                  <a:lnTo>
                    <a:pt x="866473" y="1925956"/>
                  </a:lnTo>
                  <a:lnTo>
                    <a:pt x="835404" y="1894887"/>
                  </a:lnTo>
                  <a:lnTo>
                    <a:pt x="811723" y="1857630"/>
                  </a:lnTo>
                  <a:lnTo>
                    <a:pt x="796633" y="1815389"/>
                  </a:lnTo>
                  <a:lnTo>
                    <a:pt x="791337" y="1769364"/>
                  </a:lnTo>
                  <a:lnTo>
                    <a:pt x="791337" y="1267714"/>
                  </a:lnTo>
                  <a:lnTo>
                    <a:pt x="791337" y="966724"/>
                  </a:lnTo>
                  <a:close/>
                </a:path>
              </a:pathLst>
            </a:custGeom>
            <a:ln w="12699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7835645" y="4512945"/>
            <a:ext cx="3525520" cy="81597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just"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>
                <a:latin typeface="Calibri"/>
                <a:cs typeface="Calibri"/>
              </a:rPr>
              <a:t>Kazazedenin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başı</a:t>
            </a:r>
            <a:r>
              <a:rPr dirty="0" sz="1400">
                <a:latin typeface="Calibri"/>
                <a:cs typeface="Calibri"/>
              </a:rPr>
              <a:t> geriye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doğru</a:t>
            </a:r>
            <a:r>
              <a:rPr dirty="0" sz="1400">
                <a:latin typeface="Calibri"/>
                <a:cs typeface="Calibri"/>
              </a:rPr>
              <a:t> itilerek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nefes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borusunun</a:t>
            </a:r>
            <a:r>
              <a:rPr dirty="0" sz="1400">
                <a:latin typeface="Calibri"/>
                <a:cs typeface="Calibri"/>
              </a:rPr>
              <a:t> açık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tutulması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sağlanır.</a:t>
            </a:r>
            <a:r>
              <a:rPr dirty="0" sz="1400">
                <a:latin typeface="Calibri"/>
                <a:cs typeface="Calibri"/>
              </a:rPr>
              <a:t> Bu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şekilde </a:t>
            </a:r>
            <a:r>
              <a:rPr dirty="0" sz="1400">
                <a:latin typeface="Calibri"/>
                <a:cs typeface="Calibri"/>
              </a:rPr>
              <a:t> verilen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nefesin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iyi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şekilde</a:t>
            </a:r>
            <a:r>
              <a:rPr dirty="0" sz="1400" spc="3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akciğerlere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ulaşması sağlanır...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35454" y="4296155"/>
            <a:ext cx="2729230" cy="2096135"/>
            <a:chOff x="2235454" y="4296155"/>
            <a:chExt cx="2729230" cy="2096135"/>
          </a:xfrm>
        </p:grpSpPr>
        <p:sp>
          <p:nvSpPr>
            <p:cNvPr id="21" name="object 21"/>
            <p:cNvSpPr/>
            <p:nvPr/>
          </p:nvSpPr>
          <p:spPr>
            <a:xfrm>
              <a:off x="2241804" y="4302505"/>
              <a:ext cx="2716530" cy="2083435"/>
            </a:xfrm>
            <a:custGeom>
              <a:avLst/>
              <a:gdLst/>
              <a:ahLst/>
              <a:cxnLst/>
              <a:rect l="l" t="t" r="r" b="b"/>
              <a:pathLst>
                <a:path w="2716529" h="2083435">
                  <a:moveTo>
                    <a:pt x="2335784" y="1074166"/>
                  </a:moveTo>
                  <a:lnTo>
                    <a:pt x="168147" y="1074166"/>
                  </a:lnTo>
                  <a:lnTo>
                    <a:pt x="123457" y="1080174"/>
                  </a:lnTo>
                  <a:lnTo>
                    <a:pt x="83293" y="1097129"/>
                  </a:lnTo>
                  <a:lnTo>
                    <a:pt x="49260" y="1123426"/>
                  </a:lnTo>
                  <a:lnTo>
                    <a:pt x="22963" y="1157459"/>
                  </a:lnTo>
                  <a:lnTo>
                    <a:pt x="6008" y="1197623"/>
                  </a:lnTo>
                  <a:lnTo>
                    <a:pt x="0" y="1242314"/>
                  </a:lnTo>
                  <a:lnTo>
                    <a:pt x="0" y="1914906"/>
                  </a:lnTo>
                  <a:lnTo>
                    <a:pt x="6008" y="1959605"/>
                  </a:lnTo>
                  <a:lnTo>
                    <a:pt x="22963" y="1999772"/>
                  </a:lnTo>
                  <a:lnTo>
                    <a:pt x="49260" y="2033803"/>
                  </a:lnTo>
                  <a:lnTo>
                    <a:pt x="83293" y="2060096"/>
                  </a:lnTo>
                  <a:lnTo>
                    <a:pt x="123457" y="2077047"/>
                  </a:lnTo>
                  <a:lnTo>
                    <a:pt x="168147" y="2083054"/>
                  </a:lnTo>
                  <a:lnTo>
                    <a:pt x="2335784" y="2083054"/>
                  </a:lnTo>
                  <a:lnTo>
                    <a:pt x="2380474" y="2077047"/>
                  </a:lnTo>
                  <a:lnTo>
                    <a:pt x="2420638" y="2060096"/>
                  </a:lnTo>
                  <a:lnTo>
                    <a:pt x="2454671" y="2033803"/>
                  </a:lnTo>
                  <a:lnTo>
                    <a:pt x="2480968" y="1999772"/>
                  </a:lnTo>
                  <a:lnTo>
                    <a:pt x="2497923" y="1959605"/>
                  </a:lnTo>
                  <a:lnTo>
                    <a:pt x="2503932" y="1914906"/>
                  </a:lnTo>
                  <a:lnTo>
                    <a:pt x="2503932" y="1242314"/>
                  </a:lnTo>
                  <a:lnTo>
                    <a:pt x="2497923" y="1197623"/>
                  </a:lnTo>
                  <a:lnTo>
                    <a:pt x="2480968" y="1157459"/>
                  </a:lnTo>
                  <a:lnTo>
                    <a:pt x="2454671" y="1123426"/>
                  </a:lnTo>
                  <a:lnTo>
                    <a:pt x="2420638" y="1097129"/>
                  </a:lnTo>
                  <a:lnTo>
                    <a:pt x="2380474" y="1080174"/>
                  </a:lnTo>
                  <a:lnTo>
                    <a:pt x="2335784" y="1074166"/>
                  </a:lnTo>
                  <a:close/>
                </a:path>
                <a:path w="2716529" h="2083435">
                  <a:moveTo>
                    <a:pt x="2716148" y="0"/>
                  </a:moveTo>
                  <a:lnTo>
                    <a:pt x="1460626" y="1074166"/>
                  </a:lnTo>
                  <a:lnTo>
                    <a:pt x="2086609" y="1074166"/>
                  </a:lnTo>
                  <a:lnTo>
                    <a:pt x="2716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241804" y="4302505"/>
              <a:ext cx="2716530" cy="2083435"/>
            </a:xfrm>
            <a:custGeom>
              <a:avLst/>
              <a:gdLst/>
              <a:ahLst/>
              <a:cxnLst/>
              <a:rect l="l" t="t" r="r" b="b"/>
              <a:pathLst>
                <a:path w="2716529" h="2083435">
                  <a:moveTo>
                    <a:pt x="0" y="1242314"/>
                  </a:moveTo>
                  <a:lnTo>
                    <a:pt x="6008" y="1197623"/>
                  </a:lnTo>
                  <a:lnTo>
                    <a:pt x="22963" y="1157459"/>
                  </a:lnTo>
                  <a:lnTo>
                    <a:pt x="49260" y="1123426"/>
                  </a:lnTo>
                  <a:lnTo>
                    <a:pt x="83293" y="1097129"/>
                  </a:lnTo>
                  <a:lnTo>
                    <a:pt x="123457" y="1080174"/>
                  </a:lnTo>
                  <a:lnTo>
                    <a:pt x="168147" y="1074166"/>
                  </a:lnTo>
                  <a:lnTo>
                    <a:pt x="1460626" y="1074166"/>
                  </a:lnTo>
                  <a:lnTo>
                    <a:pt x="2716148" y="0"/>
                  </a:lnTo>
                  <a:lnTo>
                    <a:pt x="2086609" y="1074166"/>
                  </a:lnTo>
                  <a:lnTo>
                    <a:pt x="2335784" y="1074166"/>
                  </a:lnTo>
                  <a:lnTo>
                    <a:pt x="2380474" y="1080174"/>
                  </a:lnTo>
                  <a:lnTo>
                    <a:pt x="2420638" y="1097129"/>
                  </a:lnTo>
                  <a:lnTo>
                    <a:pt x="2454671" y="1123426"/>
                  </a:lnTo>
                  <a:lnTo>
                    <a:pt x="2480968" y="1157459"/>
                  </a:lnTo>
                  <a:lnTo>
                    <a:pt x="2497923" y="1197623"/>
                  </a:lnTo>
                  <a:lnTo>
                    <a:pt x="2503932" y="1242314"/>
                  </a:lnTo>
                  <a:lnTo>
                    <a:pt x="2503932" y="1494536"/>
                  </a:lnTo>
                  <a:lnTo>
                    <a:pt x="2503932" y="1914906"/>
                  </a:lnTo>
                  <a:lnTo>
                    <a:pt x="2497923" y="1959605"/>
                  </a:lnTo>
                  <a:lnTo>
                    <a:pt x="2480968" y="1999772"/>
                  </a:lnTo>
                  <a:lnTo>
                    <a:pt x="2454671" y="2033803"/>
                  </a:lnTo>
                  <a:lnTo>
                    <a:pt x="2420638" y="2060096"/>
                  </a:lnTo>
                  <a:lnTo>
                    <a:pt x="2380474" y="2077047"/>
                  </a:lnTo>
                  <a:lnTo>
                    <a:pt x="2335784" y="2083054"/>
                  </a:lnTo>
                  <a:lnTo>
                    <a:pt x="2086609" y="2083054"/>
                  </a:lnTo>
                  <a:lnTo>
                    <a:pt x="1460626" y="2083054"/>
                  </a:lnTo>
                  <a:lnTo>
                    <a:pt x="168147" y="2083054"/>
                  </a:lnTo>
                  <a:lnTo>
                    <a:pt x="123457" y="2077047"/>
                  </a:lnTo>
                  <a:lnTo>
                    <a:pt x="83293" y="2060096"/>
                  </a:lnTo>
                  <a:lnTo>
                    <a:pt x="49260" y="2033803"/>
                  </a:lnTo>
                  <a:lnTo>
                    <a:pt x="22963" y="1999772"/>
                  </a:lnTo>
                  <a:lnTo>
                    <a:pt x="6008" y="1959605"/>
                  </a:lnTo>
                  <a:lnTo>
                    <a:pt x="0" y="1914906"/>
                  </a:lnTo>
                  <a:lnTo>
                    <a:pt x="0" y="1494536"/>
                  </a:lnTo>
                  <a:lnTo>
                    <a:pt x="0" y="124231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2369566" y="5644388"/>
            <a:ext cx="224599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>
                <a:latin typeface="Calibri"/>
                <a:cs typeface="Calibri"/>
              </a:rPr>
              <a:t>Hastanın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burun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delikleri</a:t>
            </a:r>
            <a:r>
              <a:rPr dirty="0" sz="1400" spc="3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bir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elle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kapatılır.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988822" y="182626"/>
            <a:ext cx="2373630" cy="1315720"/>
            <a:chOff x="988822" y="182626"/>
            <a:chExt cx="2373630" cy="1315720"/>
          </a:xfrm>
        </p:grpSpPr>
        <p:sp>
          <p:nvSpPr>
            <p:cNvPr id="35" name="object 35"/>
            <p:cNvSpPr/>
            <p:nvPr/>
          </p:nvSpPr>
          <p:spPr>
            <a:xfrm>
              <a:off x="995172" y="188976"/>
              <a:ext cx="2360930" cy="1303020"/>
            </a:xfrm>
            <a:custGeom>
              <a:avLst/>
              <a:gdLst/>
              <a:ahLst/>
              <a:cxnLst/>
              <a:rect l="l" t="t" r="r" b="b"/>
              <a:pathLst>
                <a:path w="2360929" h="1303020">
                  <a:moveTo>
                    <a:pt x="983615" y="1010412"/>
                  </a:moveTo>
                  <a:lnTo>
                    <a:pt x="393446" y="1010412"/>
                  </a:lnTo>
                  <a:lnTo>
                    <a:pt x="680211" y="1303020"/>
                  </a:lnTo>
                  <a:lnTo>
                    <a:pt x="983615" y="1010412"/>
                  </a:lnTo>
                  <a:close/>
                </a:path>
                <a:path w="2360929" h="1303020">
                  <a:moveTo>
                    <a:pt x="2192274" y="0"/>
                  </a:moveTo>
                  <a:lnTo>
                    <a:pt x="168402" y="0"/>
                  </a:lnTo>
                  <a:lnTo>
                    <a:pt x="123635" y="6018"/>
                  </a:lnTo>
                  <a:lnTo>
                    <a:pt x="83407" y="23001"/>
                  </a:lnTo>
                  <a:lnTo>
                    <a:pt x="49325" y="49339"/>
                  </a:lnTo>
                  <a:lnTo>
                    <a:pt x="22992" y="83424"/>
                  </a:lnTo>
                  <a:lnTo>
                    <a:pt x="6015" y="123648"/>
                  </a:lnTo>
                  <a:lnTo>
                    <a:pt x="0" y="168401"/>
                  </a:lnTo>
                  <a:lnTo>
                    <a:pt x="0" y="842010"/>
                  </a:lnTo>
                  <a:lnTo>
                    <a:pt x="6015" y="886763"/>
                  </a:lnTo>
                  <a:lnTo>
                    <a:pt x="22992" y="926987"/>
                  </a:lnTo>
                  <a:lnTo>
                    <a:pt x="49325" y="961072"/>
                  </a:lnTo>
                  <a:lnTo>
                    <a:pt x="83407" y="987410"/>
                  </a:lnTo>
                  <a:lnTo>
                    <a:pt x="123635" y="1004393"/>
                  </a:lnTo>
                  <a:lnTo>
                    <a:pt x="168402" y="1010412"/>
                  </a:lnTo>
                  <a:lnTo>
                    <a:pt x="2192274" y="1010412"/>
                  </a:lnTo>
                  <a:lnTo>
                    <a:pt x="2237027" y="1004393"/>
                  </a:lnTo>
                  <a:lnTo>
                    <a:pt x="2277251" y="987410"/>
                  </a:lnTo>
                  <a:lnTo>
                    <a:pt x="2311336" y="961072"/>
                  </a:lnTo>
                  <a:lnTo>
                    <a:pt x="2337674" y="926987"/>
                  </a:lnTo>
                  <a:lnTo>
                    <a:pt x="2354657" y="886763"/>
                  </a:lnTo>
                  <a:lnTo>
                    <a:pt x="2360676" y="842010"/>
                  </a:lnTo>
                  <a:lnTo>
                    <a:pt x="2360676" y="168401"/>
                  </a:lnTo>
                  <a:lnTo>
                    <a:pt x="2354657" y="123648"/>
                  </a:lnTo>
                  <a:lnTo>
                    <a:pt x="2337674" y="83424"/>
                  </a:lnTo>
                  <a:lnTo>
                    <a:pt x="2311336" y="49339"/>
                  </a:lnTo>
                  <a:lnTo>
                    <a:pt x="2277251" y="23001"/>
                  </a:lnTo>
                  <a:lnTo>
                    <a:pt x="2237027" y="6018"/>
                  </a:lnTo>
                  <a:lnTo>
                    <a:pt x="2192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995172" y="188976"/>
              <a:ext cx="2360930" cy="1303020"/>
            </a:xfrm>
            <a:custGeom>
              <a:avLst/>
              <a:gdLst/>
              <a:ahLst/>
              <a:cxnLst/>
              <a:rect l="l" t="t" r="r" b="b"/>
              <a:pathLst>
                <a:path w="2360929" h="1303020">
                  <a:moveTo>
                    <a:pt x="0" y="168401"/>
                  </a:moveTo>
                  <a:lnTo>
                    <a:pt x="6015" y="123648"/>
                  </a:lnTo>
                  <a:lnTo>
                    <a:pt x="22992" y="83424"/>
                  </a:lnTo>
                  <a:lnTo>
                    <a:pt x="49325" y="49339"/>
                  </a:lnTo>
                  <a:lnTo>
                    <a:pt x="83407" y="23001"/>
                  </a:lnTo>
                  <a:lnTo>
                    <a:pt x="123635" y="6018"/>
                  </a:lnTo>
                  <a:lnTo>
                    <a:pt x="168402" y="0"/>
                  </a:lnTo>
                  <a:lnTo>
                    <a:pt x="393446" y="0"/>
                  </a:lnTo>
                  <a:lnTo>
                    <a:pt x="983615" y="0"/>
                  </a:lnTo>
                  <a:lnTo>
                    <a:pt x="2192274" y="0"/>
                  </a:lnTo>
                  <a:lnTo>
                    <a:pt x="2237027" y="6018"/>
                  </a:lnTo>
                  <a:lnTo>
                    <a:pt x="2277251" y="23001"/>
                  </a:lnTo>
                  <a:lnTo>
                    <a:pt x="2311336" y="49339"/>
                  </a:lnTo>
                  <a:lnTo>
                    <a:pt x="2337674" y="83424"/>
                  </a:lnTo>
                  <a:lnTo>
                    <a:pt x="2354657" y="123648"/>
                  </a:lnTo>
                  <a:lnTo>
                    <a:pt x="2360676" y="168401"/>
                  </a:lnTo>
                  <a:lnTo>
                    <a:pt x="2360676" y="589407"/>
                  </a:lnTo>
                  <a:lnTo>
                    <a:pt x="2360676" y="842010"/>
                  </a:lnTo>
                  <a:lnTo>
                    <a:pt x="2354657" y="886763"/>
                  </a:lnTo>
                  <a:lnTo>
                    <a:pt x="2337674" y="926987"/>
                  </a:lnTo>
                  <a:lnTo>
                    <a:pt x="2311336" y="961072"/>
                  </a:lnTo>
                  <a:lnTo>
                    <a:pt x="2277251" y="987410"/>
                  </a:lnTo>
                  <a:lnTo>
                    <a:pt x="2237027" y="1004393"/>
                  </a:lnTo>
                  <a:lnTo>
                    <a:pt x="2192274" y="1010412"/>
                  </a:lnTo>
                  <a:lnTo>
                    <a:pt x="983615" y="1010412"/>
                  </a:lnTo>
                  <a:lnTo>
                    <a:pt x="680211" y="1303020"/>
                  </a:lnTo>
                  <a:lnTo>
                    <a:pt x="393446" y="1010412"/>
                  </a:lnTo>
                  <a:lnTo>
                    <a:pt x="168402" y="1010412"/>
                  </a:lnTo>
                  <a:lnTo>
                    <a:pt x="123635" y="1004393"/>
                  </a:lnTo>
                  <a:lnTo>
                    <a:pt x="83407" y="987410"/>
                  </a:lnTo>
                  <a:lnTo>
                    <a:pt x="49325" y="961072"/>
                  </a:lnTo>
                  <a:lnTo>
                    <a:pt x="22992" y="926987"/>
                  </a:lnTo>
                  <a:lnTo>
                    <a:pt x="6015" y="886763"/>
                  </a:lnTo>
                  <a:lnTo>
                    <a:pt x="0" y="842010"/>
                  </a:lnTo>
                  <a:lnTo>
                    <a:pt x="0" y="589407"/>
                  </a:lnTo>
                  <a:lnTo>
                    <a:pt x="0" y="168401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1123289" y="349376"/>
            <a:ext cx="207454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Parmağa </a:t>
            </a:r>
            <a:r>
              <a:rPr dirty="0" sz="1400" spc="-5">
                <a:latin typeface="Calibri"/>
                <a:cs typeface="Calibri"/>
              </a:rPr>
              <a:t>temiz bir mendil </a:t>
            </a:r>
            <a:r>
              <a:rPr dirty="0" sz="1400" spc="-15">
                <a:latin typeface="Calibri"/>
                <a:cs typeface="Calibri"/>
              </a:rPr>
              <a:t>ya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da </a:t>
            </a:r>
            <a:r>
              <a:rPr dirty="0" sz="1400" spc="-10">
                <a:latin typeface="Calibri"/>
                <a:cs typeface="Calibri"/>
              </a:rPr>
              <a:t>bez </a:t>
            </a:r>
            <a:r>
              <a:rPr dirty="0" sz="1400" spc="-5">
                <a:latin typeface="Calibri"/>
                <a:cs typeface="Calibri"/>
              </a:rPr>
              <a:t>sarılarak </a:t>
            </a:r>
            <a:r>
              <a:rPr dirty="0" sz="1400">
                <a:latin typeface="Calibri"/>
                <a:cs typeface="Calibri"/>
              </a:rPr>
              <a:t>ağız </a:t>
            </a:r>
            <a:r>
              <a:rPr dirty="0" sz="1400" spc="-5">
                <a:latin typeface="Calibri"/>
                <a:cs typeface="Calibri"/>
              </a:rPr>
              <a:t>içi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temizlenir.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30735" cy="6858000"/>
            <a:chOff x="-18288" y="0"/>
            <a:chExt cx="122307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3429761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1219225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5988" y="2125979"/>
              <a:ext cx="2406395" cy="2403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3201" y="2881122"/>
              <a:ext cx="1873250" cy="1097280"/>
            </a:xfrm>
            <a:custGeom>
              <a:avLst/>
              <a:gdLst/>
              <a:ahLst/>
              <a:cxnLst/>
              <a:rect l="l" t="t" r="r" b="b"/>
              <a:pathLst>
                <a:path w="1873250" h="1097279">
                  <a:moveTo>
                    <a:pt x="1667764" y="0"/>
                  </a:moveTo>
                  <a:lnTo>
                    <a:pt x="205168" y="0"/>
                  </a:lnTo>
                  <a:lnTo>
                    <a:pt x="158125" y="5416"/>
                  </a:lnTo>
                  <a:lnTo>
                    <a:pt x="114941" y="20848"/>
                  </a:lnTo>
                  <a:lnTo>
                    <a:pt x="76846" y="45066"/>
                  </a:lnTo>
                  <a:lnTo>
                    <a:pt x="45073" y="76842"/>
                  </a:lnTo>
                  <a:lnTo>
                    <a:pt x="20853" y="114947"/>
                  </a:lnTo>
                  <a:lnTo>
                    <a:pt x="5418" y="158153"/>
                  </a:lnTo>
                  <a:lnTo>
                    <a:pt x="0" y="205231"/>
                  </a:lnTo>
                  <a:lnTo>
                    <a:pt x="0" y="892047"/>
                  </a:lnTo>
                  <a:lnTo>
                    <a:pt x="5418" y="939126"/>
                  </a:lnTo>
                  <a:lnTo>
                    <a:pt x="20853" y="982332"/>
                  </a:lnTo>
                  <a:lnTo>
                    <a:pt x="45073" y="1020437"/>
                  </a:lnTo>
                  <a:lnTo>
                    <a:pt x="76846" y="1052213"/>
                  </a:lnTo>
                  <a:lnTo>
                    <a:pt x="114941" y="1076431"/>
                  </a:lnTo>
                  <a:lnTo>
                    <a:pt x="158125" y="1091863"/>
                  </a:lnTo>
                  <a:lnTo>
                    <a:pt x="205168" y="1097279"/>
                  </a:lnTo>
                  <a:lnTo>
                    <a:pt x="1667764" y="1097279"/>
                  </a:lnTo>
                  <a:lnTo>
                    <a:pt x="1714842" y="1091863"/>
                  </a:lnTo>
                  <a:lnTo>
                    <a:pt x="1758048" y="1076431"/>
                  </a:lnTo>
                  <a:lnTo>
                    <a:pt x="1796153" y="1052213"/>
                  </a:lnTo>
                  <a:lnTo>
                    <a:pt x="1827929" y="1020437"/>
                  </a:lnTo>
                  <a:lnTo>
                    <a:pt x="1852147" y="982332"/>
                  </a:lnTo>
                  <a:lnTo>
                    <a:pt x="1867579" y="939126"/>
                  </a:lnTo>
                  <a:lnTo>
                    <a:pt x="1872996" y="892047"/>
                  </a:lnTo>
                  <a:lnTo>
                    <a:pt x="1872996" y="205231"/>
                  </a:lnTo>
                  <a:lnTo>
                    <a:pt x="1867579" y="158153"/>
                  </a:lnTo>
                  <a:lnTo>
                    <a:pt x="1852147" y="114947"/>
                  </a:lnTo>
                  <a:lnTo>
                    <a:pt x="1827929" y="76842"/>
                  </a:lnTo>
                  <a:lnTo>
                    <a:pt x="1796153" y="45066"/>
                  </a:lnTo>
                  <a:lnTo>
                    <a:pt x="1758048" y="20848"/>
                  </a:lnTo>
                  <a:lnTo>
                    <a:pt x="1714842" y="5416"/>
                  </a:lnTo>
                  <a:lnTo>
                    <a:pt x="16677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3201" y="2881122"/>
              <a:ext cx="1873250" cy="1097280"/>
            </a:xfrm>
            <a:custGeom>
              <a:avLst/>
              <a:gdLst/>
              <a:ahLst/>
              <a:cxnLst/>
              <a:rect l="l" t="t" r="r" b="b"/>
              <a:pathLst>
                <a:path w="1873250" h="1097279">
                  <a:moveTo>
                    <a:pt x="0" y="205231"/>
                  </a:moveTo>
                  <a:lnTo>
                    <a:pt x="5418" y="158153"/>
                  </a:lnTo>
                  <a:lnTo>
                    <a:pt x="20853" y="114947"/>
                  </a:lnTo>
                  <a:lnTo>
                    <a:pt x="45073" y="76842"/>
                  </a:lnTo>
                  <a:lnTo>
                    <a:pt x="76846" y="45066"/>
                  </a:lnTo>
                  <a:lnTo>
                    <a:pt x="114941" y="20848"/>
                  </a:lnTo>
                  <a:lnTo>
                    <a:pt x="158125" y="5416"/>
                  </a:lnTo>
                  <a:lnTo>
                    <a:pt x="205168" y="0"/>
                  </a:lnTo>
                  <a:lnTo>
                    <a:pt x="1667764" y="0"/>
                  </a:lnTo>
                  <a:lnTo>
                    <a:pt x="1714842" y="5416"/>
                  </a:lnTo>
                  <a:lnTo>
                    <a:pt x="1758048" y="20848"/>
                  </a:lnTo>
                  <a:lnTo>
                    <a:pt x="1796153" y="45066"/>
                  </a:lnTo>
                  <a:lnTo>
                    <a:pt x="1827929" y="76842"/>
                  </a:lnTo>
                  <a:lnTo>
                    <a:pt x="1852147" y="114947"/>
                  </a:lnTo>
                  <a:lnTo>
                    <a:pt x="1867579" y="158153"/>
                  </a:lnTo>
                  <a:lnTo>
                    <a:pt x="1872996" y="205231"/>
                  </a:lnTo>
                  <a:lnTo>
                    <a:pt x="1872996" y="892047"/>
                  </a:lnTo>
                  <a:lnTo>
                    <a:pt x="1867579" y="939126"/>
                  </a:lnTo>
                  <a:lnTo>
                    <a:pt x="1852147" y="982332"/>
                  </a:lnTo>
                  <a:lnTo>
                    <a:pt x="1827929" y="1020437"/>
                  </a:lnTo>
                  <a:lnTo>
                    <a:pt x="1796153" y="1052213"/>
                  </a:lnTo>
                  <a:lnTo>
                    <a:pt x="1758048" y="1076431"/>
                  </a:lnTo>
                  <a:lnTo>
                    <a:pt x="1714842" y="1091863"/>
                  </a:lnTo>
                  <a:lnTo>
                    <a:pt x="1667764" y="1097279"/>
                  </a:lnTo>
                  <a:lnTo>
                    <a:pt x="205168" y="1097279"/>
                  </a:lnTo>
                  <a:lnTo>
                    <a:pt x="158125" y="1091863"/>
                  </a:lnTo>
                  <a:lnTo>
                    <a:pt x="114941" y="1076431"/>
                  </a:lnTo>
                  <a:lnTo>
                    <a:pt x="76846" y="1052213"/>
                  </a:lnTo>
                  <a:lnTo>
                    <a:pt x="45073" y="1020437"/>
                  </a:lnTo>
                  <a:lnTo>
                    <a:pt x="20853" y="982332"/>
                  </a:lnTo>
                  <a:lnTo>
                    <a:pt x="5418" y="939126"/>
                  </a:lnTo>
                  <a:lnTo>
                    <a:pt x="0" y="892047"/>
                  </a:lnTo>
                  <a:lnTo>
                    <a:pt x="0" y="205231"/>
                  </a:lnTo>
                  <a:close/>
                </a:path>
              </a:pathLst>
            </a:custGeom>
            <a:ln w="28575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10920" y="3095625"/>
            <a:ext cx="1542415" cy="623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Göğüs</a:t>
            </a:r>
            <a:r>
              <a:rPr dirty="0" sz="14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kafesi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51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şişmiyorsa</a:t>
            </a:r>
            <a:r>
              <a:rPr dirty="0" sz="14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hasta</a:t>
            </a:r>
            <a:r>
              <a:rPr dirty="0" sz="14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yan </a:t>
            </a:r>
            <a:r>
              <a:rPr dirty="0" sz="1400" spc="-30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çevrilir.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38145" y="1046733"/>
            <a:ext cx="2637155" cy="1804035"/>
            <a:chOff x="2438145" y="1046733"/>
            <a:chExt cx="2637155" cy="1804035"/>
          </a:xfrm>
        </p:grpSpPr>
        <p:sp>
          <p:nvSpPr>
            <p:cNvPr id="10" name="object 10"/>
            <p:cNvSpPr/>
            <p:nvPr/>
          </p:nvSpPr>
          <p:spPr>
            <a:xfrm>
              <a:off x="2444495" y="1053083"/>
              <a:ext cx="2624455" cy="1791335"/>
            </a:xfrm>
            <a:custGeom>
              <a:avLst/>
              <a:gdLst/>
              <a:ahLst/>
              <a:cxnLst/>
              <a:rect l="l" t="t" r="r" b="b"/>
              <a:pathLst>
                <a:path w="2624454" h="1791335">
                  <a:moveTo>
                    <a:pt x="2186940" y="1072895"/>
                  </a:moveTo>
                  <a:lnTo>
                    <a:pt x="1530858" y="1072895"/>
                  </a:lnTo>
                  <a:lnTo>
                    <a:pt x="2415413" y="1791080"/>
                  </a:lnTo>
                  <a:lnTo>
                    <a:pt x="2186940" y="1072895"/>
                  </a:lnTo>
                  <a:close/>
                </a:path>
                <a:path w="2624454" h="1791335">
                  <a:moveTo>
                    <a:pt x="2445512" y="0"/>
                  </a:moveTo>
                  <a:lnTo>
                    <a:pt x="178816" y="0"/>
                  </a:lnTo>
                  <a:lnTo>
                    <a:pt x="131262" y="6384"/>
                  </a:lnTo>
                  <a:lnTo>
                    <a:pt x="88542" y="24402"/>
                  </a:lnTo>
                  <a:lnTo>
                    <a:pt x="52355" y="52355"/>
                  </a:lnTo>
                  <a:lnTo>
                    <a:pt x="24402" y="88542"/>
                  </a:lnTo>
                  <a:lnTo>
                    <a:pt x="6384" y="131262"/>
                  </a:lnTo>
                  <a:lnTo>
                    <a:pt x="0" y="178815"/>
                  </a:lnTo>
                  <a:lnTo>
                    <a:pt x="0" y="894079"/>
                  </a:lnTo>
                  <a:lnTo>
                    <a:pt x="6384" y="941633"/>
                  </a:lnTo>
                  <a:lnTo>
                    <a:pt x="24402" y="984353"/>
                  </a:lnTo>
                  <a:lnTo>
                    <a:pt x="52355" y="1020540"/>
                  </a:lnTo>
                  <a:lnTo>
                    <a:pt x="88542" y="1048493"/>
                  </a:lnTo>
                  <a:lnTo>
                    <a:pt x="131262" y="1066511"/>
                  </a:lnTo>
                  <a:lnTo>
                    <a:pt x="178816" y="1072895"/>
                  </a:lnTo>
                  <a:lnTo>
                    <a:pt x="2445512" y="1072895"/>
                  </a:lnTo>
                  <a:lnTo>
                    <a:pt x="2493065" y="1066511"/>
                  </a:lnTo>
                  <a:lnTo>
                    <a:pt x="2535785" y="1048493"/>
                  </a:lnTo>
                  <a:lnTo>
                    <a:pt x="2571972" y="1020540"/>
                  </a:lnTo>
                  <a:lnTo>
                    <a:pt x="2599925" y="984353"/>
                  </a:lnTo>
                  <a:lnTo>
                    <a:pt x="2617943" y="941633"/>
                  </a:lnTo>
                  <a:lnTo>
                    <a:pt x="2624328" y="894079"/>
                  </a:lnTo>
                  <a:lnTo>
                    <a:pt x="2624328" y="178815"/>
                  </a:lnTo>
                  <a:lnTo>
                    <a:pt x="2617943" y="131262"/>
                  </a:lnTo>
                  <a:lnTo>
                    <a:pt x="2599925" y="88542"/>
                  </a:lnTo>
                  <a:lnTo>
                    <a:pt x="2571972" y="52355"/>
                  </a:lnTo>
                  <a:lnTo>
                    <a:pt x="2535785" y="24402"/>
                  </a:lnTo>
                  <a:lnTo>
                    <a:pt x="2493065" y="6384"/>
                  </a:lnTo>
                  <a:lnTo>
                    <a:pt x="24455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44495" y="1053083"/>
              <a:ext cx="2624455" cy="1791335"/>
            </a:xfrm>
            <a:custGeom>
              <a:avLst/>
              <a:gdLst/>
              <a:ahLst/>
              <a:cxnLst/>
              <a:rect l="l" t="t" r="r" b="b"/>
              <a:pathLst>
                <a:path w="2624454" h="1791335">
                  <a:moveTo>
                    <a:pt x="0" y="178815"/>
                  </a:moveTo>
                  <a:lnTo>
                    <a:pt x="6384" y="131262"/>
                  </a:lnTo>
                  <a:lnTo>
                    <a:pt x="24402" y="88542"/>
                  </a:lnTo>
                  <a:lnTo>
                    <a:pt x="52355" y="52355"/>
                  </a:lnTo>
                  <a:lnTo>
                    <a:pt x="88542" y="24402"/>
                  </a:lnTo>
                  <a:lnTo>
                    <a:pt x="131262" y="6384"/>
                  </a:lnTo>
                  <a:lnTo>
                    <a:pt x="178816" y="0"/>
                  </a:lnTo>
                  <a:lnTo>
                    <a:pt x="1530858" y="0"/>
                  </a:lnTo>
                  <a:lnTo>
                    <a:pt x="2186940" y="0"/>
                  </a:lnTo>
                  <a:lnTo>
                    <a:pt x="2445512" y="0"/>
                  </a:lnTo>
                  <a:lnTo>
                    <a:pt x="2493065" y="6384"/>
                  </a:lnTo>
                  <a:lnTo>
                    <a:pt x="2535785" y="24402"/>
                  </a:lnTo>
                  <a:lnTo>
                    <a:pt x="2571972" y="52355"/>
                  </a:lnTo>
                  <a:lnTo>
                    <a:pt x="2599925" y="88542"/>
                  </a:lnTo>
                  <a:lnTo>
                    <a:pt x="2617943" y="131262"/>
                  </a:lnTo>
                  <a:lnTo>
                    <a:pt x="2624328" y="178815"/>
                  </a:lnTo>
                  <a:lnTo>
                    <a:pt x="2624328" y="625855"/>
                  </a:lnTo>
                  <a:lnTo>
                    <a:pt x="2624328" y="894079"/>
                  </a:lnTo>
                  <a:lnTo>
                    <a:pt x="2617943" y="941633"/>
                  </a:lnTo>
                  <a:lnTo>
                    <a:pt x="2599925" y="984353"/>
                  </a:lnTo>
                  <a:lnTo>
                    <a:pt x="2571972" y="1020540"/>
                  </a:lnTo>
                  <a:lnTo>
                    <a:pt x="2535785" y="1048493"/>
                  </a:lnTo>
                  <a:lnTo>
                    <a:pt x="2493065" y="1066511"/>
                  </a:lnTo>
                  <a:lnTo>
                    <a:pt x="2445512" y="1072895"/>
                  </a:lnTo>
                  <a:lnTo>
                    <a:pt x="2186940" y="1072895"/>
                  </a:lnTo>
                  <a:lnTo>
                    <a:pt x="2415413" y="1791080"/>
                  </a:lnTo>
                  <a:lnTo>
                    <a:pt x="1530858" y="1072895"/>
                  </a:lnTo>
                  <a:lnTo>
                    <a:pt x="178816" y="1072895"/>
                  </a:lnTo>
                  <a:lnTo>
                    <a:pt x="131262" y="1066511"/>
                  </a:lnTo>
                  <a:lnTo>
                    <a:pt x="88542" y="1048493"/>
                  </a:lnTo>
                  <a:lnTo>
                    <a:pt x="52355" y="1020540"/>
                  </a:lnTo>
                  <a:lnTo>
                    <a:pt x="24402" y="984353"/>
                  </a:lnTo>
                  <a:lnTo>
                    <a:pt x="6384" y="941633"/>
                  </a:lnTo>
                  <a:lnTo>
                    <a:pt x="0" y="894079"/>
                  </a:lnTo>
                  <a:lnTo>
                    <a:pt x="0" y="625855"/>
                  </a:lnTo>
                  <a:lnTo>
                    <a:pt x="0" y="17881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575941" y="1256157"/>
            <a:ext cx="2254250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dirty="0" sz="1400" spc="-5">
                <a:latin typeface="Calibri"/>
                <a:cs typeface="Calibri"/>
              </a:rPr>
              <a:t>İki </a:t>
            </a:r>
            <a:r>
              <a:rPr dirty="0" sz="1400" spc="-10">
                <a:latin typeface="Calibri"/>
                <a:cs typeface="Calibri"/>
              </a:rPr>
              <a:t>kürek kemiği </a:t>
            </a:r>
            <a:r>
              <a:rPr dirty="0" sz="1400" spc="-5">
                <a:latin typeface="Calibri"/>
                <a:cs typeface="Calibri"/>
              </a:rPr>
              <a:t>arasına </a:t>
            </a:r>
            <a:r>
              <a:rPr dirty="0" sz="1400">
                <a:latin typeface="Calibri"/>
                <a:cs typeface="Calibri"/>
              </a:rPr>
              <a:t>5-6 </a:t>
            </a:r>
            <a:r>
              <a:rPr dirty="0" sz="1400" spc="-20">
                <a:latin typeface="Calibri"/>
                <a:cs typeface="Calibri"/>
              </a:rPr>
              <a:t>kez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kuvvetlice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vurulur.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94448" y="1525269"/>
            <a:ext cx="2964815" cy="1588135"/>
            <a:chOff x="6894448" y="1525269"/>
            <a:chExt cx="2964815" cy="1588135"/>
          </a:xfrm>
        </p:grpSpPr>
        <p:sp>
          <p:nvSpPr>
            <p:cNvPr id="14" name="object 14"/>
            <p:cNvSpPr/>
            <p:nvPr/>
          </p:nvSpPr>
          <p:spPr>
            <a:xfrm>
              <a:off x="6900798" y="1531619"/>
              <a:ext cx="2952115" cy="1575435"/>
            </a:xfrm>
            <a:custGeom>
              <a:avLst/>
              <a:gdLst/>
              <a:ahLst/>
              <a:cxnLst/>
              <a:rect l="l" t="t" r="r" b="b"/>
              <a:pathLst>
                <a:path w="2952115" h="1575435">
                  <a:moveTo>
                    <a:pt x="1407668" y="1072895"/>
                  </a:moveTo>
                  <a:lnTo>
                    <a:pt x="745871" y="1072895"/>
                  </a:lnTo>
                  <a:lnTo>
                    <a:pt x="0" y="1574927"/>
                  </a:lnTo>
                  <a:lnTo>
                    <a:pt x="1407668" y="1072895"/>
                  </a:lnTo>
                  <a:close/>
                </a:path>
                <a:path w="2952115" h="1575435">
                  <a:moveTo>
                    <a:pt x="2773045" y="0"/>
                  </a:moveTo>
                  <a:lnTo>
                    <a:pt x="483489" y="0"/>
                  </a:lnTo>
                  <a:lnTo>
                    <a:pt x="435935" y="6384"/>
                  </a:lnTo>
                  <a:lnTo>
                    <a:pt x="393215" y="24402"/>
                  </a:lnTo>
                  <a:lnTo>
                    <a:pt x="357028" y="52355"/>
                  </a:lnTo>
                  <a:lnTo>
                    <a:pt x="329075" y="88542"/>
                  </a:lnTo>
                  <a:lnTo>
                    <a:pt x="311057" y="131262"/>
                  </a:lnTo>
                  <a:lnTo>
                    <a:pt x="304673" y="178815"/>
                  </a:lnTo>
                  <a:lnTo>
                    <a:pt x="304673" y="894079"/>
                  </a:lnTo>
                  <a:lnTo>
                    <a:pt x="311057" y="941633"/>
                  </a:lnTo>
                  <a:lnTo>
                    <a:pt x="329075" y="984353"/>
                  </a:lnTo>
                  <a:lnTo>
                    <a:pt x="357028" y="1020540"/>
                  </a:lnTo>
                  <a:lnTo>
                    <a:pt x="393215" y="1048493"/>
                  </a:lnTo>
                  <a:lnTo>
                    <a:pt x="435935" y="1066511"/>
                  </a:lnTo>
                  <a:lnTo>
                    <a:pt x="483489" y="1072895"/>
                  </a:lnTo>
                  <a:lnTo>
                    <a:pt x="2773045" y="1072895"/>
                  </a:lnTo>
                  <a:lnTo>
                    <a:pt x="2820598" y="1066511"/>
                  </a:lnTo>
                  <a:lnTo>
                    <a:pt x="2863318" y="1048493"/>
                  </a:lnTo>
                  <a:lnTo>
                    <a:pt x="2899505" y="1020540"/>
                  </a:lnTo>
                  <a:lnTo>
                    <a:pt x="2927458" y="984353"/>
                  </a:lnTo>
                  <a:lnTo>
                    <a:pt x="2945476" y="941633"/>
                  </a:lnTo>
                  <a:lnTo>
                    <a:pt x="2951860" y="894079"/>
                  </a:lnTo>
                  <a:lnTo>
                    <a:pt x="2951860" y="178815"/>
                  </a:lnTo>
                  <a:lnTo>
                    <a:pt x="2945476" y="131262"/>
                  </a:lnTo>
                  <a:lnTo>
                    <a:pt x="2927458" y="88542"/>
                  </a:lnTo>
                  <a:lnTo>
                    <a:pt x="2899505" y="52355"/>
                  </a:lnTo>
                  <a:lnTo>
                    <a:pt x="2863318" y="24402"/>
                  </a:lnTo>
                  <a:lnTo>
                    <a:pt x="2820598" y="6384"/>
                  </a:lnTo>
                  <a:lnTo>
                    <a:pt x="27730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900798" y="1531619"/>
              <a:ext cx="2952115" cy="1575435"/>
            </a:xfrm>
            <a:custGeom>
              <a:avLst/>
              <a:gdLst/>
              <a:ahLst/>
              <a:cxnLst/>
              <a:rect l="l" t="t" r="r" b="b"/>
              <a:pathLst>
                <a:path w="2952115" h="1575435">
                  <a:moveTo>
                    <a:pt x="304673" y="178815"/>
                  </a:moveTo>
                  <a:lnTo>
                    <a:pt x="311057" y="131262"/>
                  </a:lnTo>
                  <a:lnTo>
                    <a:pt x="329075" y="88542"/>
                  </a:lnTo>
                  <a:lnTo>
                    <a:pt x="357028" y="52355"/>
                  </a:lnTo>
                  <a:lnTo>
                    <a:pt x="393215" y="24402"/>
                  </a:lnTo>
                  <a:lnTo>
                    <a:pt x="435935" y="6384"/>
                  </a:lnTo>
                  <a:lnTo>
                    <a:pt x="483489" y="0"/>
                  </a:lnTo>
                  <a:lnTo>
                    <a:pt x="745871" y="0"/>
                  </a:lnTo>
                  <a:lnTo>
                    <a:pt x="1407668" y="0"/>
                  </a:lnTo>
                  <a:lnTo>
                    <a:pt x="2773045" y="0"/>
                  </a:lnTo>
                  <a:lnTo>
                    <a:pt x="2820598" y="6384"/>
                  </a:lnTo>
                  <a:lnTo>
                    <a:pt x="2863318" y="24402"/>
                  </a:lnTo>
                  <a:lnTo>
                    <a:pt x="2899505" y="52355"/>
                  </a:lnTo>
                  <a:lnTo>
                    <a:pt x="2927458" y="88542"/>
                  </a:lnTo>
                  <a:lnTo>
                    <a:pt x="2945476" y="131262"/>
                  </a:lnTo>
                  <a:lnTo>
                    <a:pt x="2951860" y="178815"/>
                  </a:lnTo>
                  <a:lnTo>
                    <a:pt x="2951860" y="625855"/>
                  </a:lnTo>
                  <a:lnTo>
                    <a:pt x="2951860" y="894079"/>
                  </a:lnTo>
                  <a:lnTo>
                    <a:pt x="2945476" y="941633"/>
                  </a:lnTo>
                  <a:lnTo>
                    <a:pt x="2927458" y="984353"/>
                  </a:lnTo>
                  <a:lnTo>
                    <a:pt x="2899505" y="1020540"/>
                  </a:lnTo>
                  <a:lnTo>
                    <a:pt x="2863318" y="1048493"/>
                  </a:lnTo>
                  <a:lnTo>
                    <a:pt x="2820598" y="1066511"/>
                  </a:lnTo>
                  <a:lnTo>
                    <a:pt x="2773045" y="1072895"/>
                  </a:lnTo>
                  <a:lnTo>
                    <a:pt x="1407668" y="1072895"/>
                  </a:lnTo>
                  <a:lnTo>
                    <a:pt x="0" y="1574927"/>
                  </a:lnTo>
                  <a:lnTo>
                    <a:pt x="745871" y="1072895"/>
                  </a:lnTo>
                  <a:lnTo>
                    <a:pt x="483489" y="1072895"/>
                  </a:lnTo>
                  <a:lnTo>
                    <a:pt x="435935" y="1066511"/>
                  </a:lnTo>
                  <a:lnTo>
                    <a:pt x="393215" y="1048493"/>
                  </a:lnTo>
                  <a:lnTo>
                    <a:pt x="357028" y="1020540"/>
                  </a:lnTo>
                  <a:lnTo>
                    <a:pt x="329075" y="984353"/>
                  </a:lnTo>
                  <a:lnTo>
                    <a:pt x="311057" y="941633"/>
                  </a:lnTo>
                  <a:lnTo>
                    <a:pt x="304673" y="894079"/>
                  </a:lnTo>
                  <a:lnTo>
                    <a:pt x="304673" y="625855"/>
                  </a:lnTo>
                  <a:lnTo>
                    <a:pt x="304673" y="17881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337806" y="1830451"/>
            <a:ext cx="2384425" cy="4318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603885" algn="l"/>
                <a:tab pos="1226820" algn="l"/>
                <a:tab pos="1743710" algn="l"/>
              </a:tabLst>
            </a:pPr>
            <a:r>
              <a:rPr dirty="0" sz="1400" spc="-5">
                <a:latin typeface="Calibri"/>
                <a:cs typeface="Calibri"/>
              </a:rPr>
              <a:t>Daha	sonra	suni	solunum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dirty="0" sz="1400" spc="-5">
                <a:latin typeface="Calibri"/>
                <a:cs typeface="Calibri"/>
              </a:rPr>
              <a:t>uygulamasına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devam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edilir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73953" y="4370070"/>
            <a:ext cx="2105660" cy="1555750"/>
            <a:chOff x="5473953" y="4370070"/>
            <a:chExt cx="2105660" cy="1555750"/>
          </a:xfrm>
        </p:grpSpPr>
        <p:sp>
          <p:nvSpPr>
            <p:cNvPr id="18" name="object 18"/>
            <p:cNvSpPr/>
            <p:nvPr/>
          </p:nvSpPr>
          <p:spPr>
            <a:xfrm>
              <a:off x="5480303" y="4376420"/>
              <a:ext cx="2092960" cy="1543050"/>
            </a:xfrm>
            <a:custGeom>
              <a:avLst/>
              <a:gdLst/>
              <a:ahLst/>
              <a:cxnLst/>
              <a:rect l="l" t="t" r="r" b="b"/>
              <a:pathLst>
                <a:path w="2092959" h="1543050">
                  <a:moveTo>
                    <a:pt x="1913636" y="469899"/>
                  </a:moveTo>
                  <a:lnTo>
                    <a:pt x="178816" y="469899"/>
                  </a:lnTo>
                  <a:lnTo>
                    <a:pt x="131262" y="476284"/>
                  </a:lnTo>
                  <a:lnTo>
                    <a:pt x="88542" y="494302"/>
                  </a:lnTo>
                  <a:lnTo>
                    <a:pt x="52355" y="522255"/>
                  </a:lnTo>
                  <a:lnTo>
                    <a:pt x="24402" y="558442"/>
                  </a:lnTo>
                  <a:lnTo>
                    <a:pt x="6384" y="601162"/>
                  </a:lnTo>
                  <a:lnTo>
                    <a:pt x="0" y="648715"/>
                  </a:lnTo>
                  <a:lnTo>
                    <a:pt x="0" y="1363979"/>
                  </a:lnTo>
                  <a:lnTo>
                    <a:pt x="6384" y="1411515"/>
                  </a:lnTo>
                  <a:lnTo>
                    <a:pt x="24402" y="1454230"/>
                  </a:lnTo>
                  <a:lnTo>
                    <a:pt x="52355" y="1490421"/>
                  </a:lnTo>
                  <a:lnTo>
                    <a:pt x="88542" y="1518381"/>
                  </a:lnTo>
                  <a:lnTo>
                    <a:pt x="131262" y="1536408"/>
                  </a:lnTo>
                  <a:lnTo>
                    <a:pt x="178816" y="1542795"/>
                  </a:lnTo>
                  <a:lnTo>
                    <a:pt x="1913636" y="1542795"/>
                  </a:lnTo>
                  <a:lnTo>
                    <a:pt x="1961189" y="1536408"/>
                  </a:lnTo>
                  <a:lnTo>
                    <a:pt x="2003909" y="1518381"/>
                  </a:lnTo>
                  <a:lnTo>
                    <a:pt x="2040096" y="1490421"/>
                  </a:lnTo>
                  <a:lnTo>
                    <a:pt x="2068049" y="1454230"/>
                  </a:lnTo>
                  <a:lnTo>
                    <a:pt x="2086067" y="1411515"/>
                  </a:lnTo>
                  <a:lnTo>
                    <a:pt x="2092452" y="1363979"/>
                  </a:lnTo>
                  <a:lnTo>
                    <a:pt x="2092452" y="648715"/>
                  </a:lnTo>
                  <a:lnTo>
                    <a:pt x="2086067" y="601162"/>
                  </a:lnTo>
                  <a:lnTo>
                    <a:pt x="2068049" y="558442"/>
                  </a:lnTo>
                  <a:lnTo>
                    <a:pt x="2040096" y="522255"/>
                  </a:lnTo>
                  <a:lnTo>
                    <a:pt x="2003909" y="494302"/>
                  </a:lnTo>
                  <a:lnTo>
                    <a:pt x="1961189" y="476284"/>
                  </a:lnTo>
                  <a:lnTo>
                    <a:pt x="1913636" y="469899"/>
                  </a:lnTo>
                  <a:close/>
                </a:path>
                <a:path w="2092959" h="1543050">
                  <a:moveTo>
                    <a:pt x="389636" y="0"/>
                  </a:moveTo>
                  <a:lnTo>
                    <a:pt x="348742" y="469899"/>
                  </a:lnTo>
                  <a:lnTo>
                    <a:pt x="871855" y="469899"/>
                  </a:lnTo>
                  <a:lnTo>
                    <a:pt x="389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480303" y="4376420"/>
              <a:ext cx="2092960" cy="1543050"/>
            </a:xfrm>
            <a:custGeom>
              <a:avLst/>
              <a:gdLst/>
              <a:ahLst/>
              <a:cxnLst/>
              <a:rect l="l" t="t" r="r" b="b"/>
              <a:pathLst>
                <a:path w="2092959" h="1543050">
                  <a:moveTo>
                    <a:pt x="0" y="648715"/>
                  </a:moveTo>
                  <a:lnTo>
                    <a:pt x="6384" y="601162"/>
                  </a:lnTo>
                  <a:lnTo>
                    <a:pt x="24402" y="558442"/>
                  </a:lnTo>
                  <a:lnTo>
                    <a:pt x="52355" y="522255"/>
                  </a:lnTo>
                  <a:lnTo>
                    <a:pt x="88542" y="494302"/>
                  </a:lnTo>
                  <a:lnTo>
                    <a:pt x="131262" y="476284"/>
                  </a:lnTo>
                  <a:lnTo>
                    <a:pt x="178816" y="469899"/>
                  </a:lnTo>
                  <a:lnTo>
                    <a:pt x="348742" y="469899"/>
                  </a:lnTo>
                  <a:lnTo>
                    <a:pt x="389636" y="0"/>
                  </a:lnTo>
                  <a:lnTo>
                    <a:pt x="871855" y="469899"/>
                  </a:lnTo>
                  <a:lnTo>
                    <a:pt x="1913636" y="469899"/>
                  </a:lnTo>
                  <a:lnTo>
                    <a:pt x="1961189" y="476284"/>
                  </a:lnTo>
                  <a:lnTo>
                    <a:pt x="2003909" y="494302"/>
                  </a:lnTo>
                  <a:lnTo>
                    <a:pt x="2040096" y="522255"/>
                  </a:lnTo>
                  <a:lnTo>
                    <a:pt x="2068049" y="558442"/>
                  </a:lnTo>
                  <a:lnTo>
                    <a:pt x="2086067" y="601162"/>
                  </a:lnTo>
                  <a:lnTo>
                    <a:pt x="2092452" y="648715"/>
                  </a:lnTo>
                  <a:lnTo>
                    <a:pt x="2092452" y="916939"/>
                  </a:lnTo>
                  <a:lnTo>
                    <a:pt x="2092452" y="1363979"/>
                  </a:lnTo>
                  <a:lnTo>
                    <a:pt x="2086067" y="1411515"/>
                  </a:lnTo>
                  <a:lnTo>
                    <a:pt x="2068049" y="1454230"/>
                  </a:lnTo>
                  <a:lnTo>
                    <a:pt x="2040096" y="1490421"/>
                  </a:lnTo>
                  <a:lnTo>
                    <a:pt x="2003909" y="1518381"/>
                  </a:lnTo>
                  <a:lnTo>
                    <a:pt x="1961189" y="1536408"/>
                  </a:lnTo>
                  <a:lnTo>
                    <a:pt x="1913636" y="1542795"/>
                  </a:lnTo>
                  <a:lnTo>
                    <a:pt x="871855" y="1542795"/>
                  </a:lnTo>
                  <a:lnTo>
                    <a:pt x="348742" y="1542795"/>
                  </a:lnTo>
                  <a:lnTo>
                    <a:pt x="178816" y="1542795"/>
                  </a:lnTo>
                  <a:lnTo>
                    <a:pt x="131262" y="1536408"/>
                  </a:lnTo>
                  <a:lnTo>
                    <a:pt x="88542" y="1518381"/>
                  </a:lnTo>
                  <a:lnTo>
                    <a:pt x="52355" y="1490421"/>
                  </a:lnTo>
                  <a:lnTo>
                    <a:pt x="24402" y="1454230"/>
                  </a:lnTo>
                  <a:lnTo>
                    <a:pt x="6384" y="1411515"/>
                  </a:lnTo>
                  <a:lnTo>
                    <a:pt x="0" y="1363979"/>
                  </a:lnTo>
                  <a:lnTo>
                    <a:pt x="0" y="916939"/>
                  </a:lnTo>
                  <a:lnTo>
                    <a:pt x="0" y="64871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5612384" y="5146294"/>
            <a:ext cx="1826895" cy="43180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  <a:tabLst>
                <a:tab pos="332105" algn="l"/>
                <a:tab pos="1167765" algn="l"/>
              </a:tabLst>
            </a:pPr>
            <a:r>
              <a:rPr dirty="0" sz="1400">
                <a:latin typeface="Calibri"/>
                <a:cs typeface="Calibri"/>
              </a:rPr>
              <a:t>Bu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yg</a:t>
            </a:r>
            <a:r>
              <a:rPr dirty="0" sz="1400" spc="-10">
                <a:latin typeface="Calibri"/>
                <a:cs typeface="Calibri"/>
              </a:rPr>
              <a:t>u</a:t>
            </a:r>
            <a:r>
              <a:rPr dirty="0" sz="1400">
                <a:latin typeface="Calibri"/>
                <a:cs typeface="Calibri"/>
              </a:rPr>
              <a:t>la</a:t>
            </a:r>
            <a:r>
              <a:rPr dirty="0" sz="1400" spc="-5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aki</a:t>
            </a:r>
            <a:r>
              <a:rPr dirty="0" sz="1400" spc="5">
                <a:latin typeface="Calibri"/>
                <a:cs typeface="Calibri"/>
              </a:rPr>
              <a:t>k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a  </a:t>
            </a:r>
            <a:r>
              <a:rPr dirty="0" sz="1400" spc="-5">
                <a:latin typeface="Calibri"/>
                <a:cs typeface="Calibri"/>
              </a:rPr>
              <a:t>10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15 kez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tekrar </a:t>
            </a:r>
            <a:r>
              <a:rPr dirty="0" sz="1400" spc="-5">
                <a:latin typeface="Calibri"/>
                <a:cs typeface="Calibri"/>
              </a:rPr>
              <a:t>edilir.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10415" cy="6858000"/>
            <a:chOff x="-18288" y="0"/>
            <a:chExt cx="12210415" cy="6858000"/>
          </a:xfrm>
        </p:grpSpPr>
        <p:sp>
          <p:nvSpPr>
            <p:cNvPr id="3" name="object 3"/>
            <p:cNvSpPr/>
            <p:nvPr/>
          </p:nvSpPr>
          <p:spPr>
            <a:xfrm>
              <a:off x="761" y="3429761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73152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32282" y="1322069"/>
              <a:ext cx="4023360" cy="2901315"/>
            </a:xfrm>
            <a:custGeom>
              <a:avLst/>
              <a:gdLst/>
              <a:ahLst/>
              <a:cxnLst/>
              <a:rect l="l" t="t" r="r" b="b"/>
              <a:pathLst>
                <a:path w="4023360" h="2901315">
                  <a:moveTo>
                    <a:pt x="83121" y="1121664"/>
                  </a:moveTo>
                  <a:lnTo>
                    <a:pt x="0" y="2108072"/>
                  </a:lnTo>
                </a:path>
                <a:path w="4023360" h="2901315">
                  <a:moveTo>
                    <a:pt x="298653" y="2728722"/>
                  </a:moveTo>
                  <a:lnTo>
                    <a:pt x="91440" y="1121664"/>
                  </a:lnTo>
                </a:path>
                <a:path w="4023360" h="2901315">
                  <a:moveTo>
                    <a:pt x="440639" y="365759"/>
                  </a:moveTo>
                  <a:lnTo>
                    <a:pt x="307848" y="2727960"/>
                  </a:lnTo>
                </a:path>
                <a:path w="4023360" h="2901315">
                  <a:moveTo>
                    <a:pt x="652145" y="2901187"/>
                  </a:moveTo>
                  <a:lnTo>
                    <a:pt x="440436" y="365759"/>
                  </a:lnTo>
                </a:path>
                <a:path w="4023360" h="2901315">
                  <a:moveTo>
                    <a:pt x="906272" y="0"/>
                  </a:moveTo>
                  <a:lnTo>
                    <a:pt x="652272" y="2901187"/>
                  </a:lnTo>
                </a:path>
                <a:path w="4023360" h="2901315">
                  <a:moveTo>
                    <a:pt x="1006094" y="2101088"/>
                  </a:moveTo>
                  <a:lnTo>
                    <a:pt x="906780" y="0"/>
                  </a:lnTo>
                </a:path>
                <a:path w="4023360" h="2901315">
                  <a:moveTo>
                    <a:pt x="4023232" y="2100706"/>
                  </a:moveTo>
                  <a:lnTo>
                    <a:pt x="1005840" y="2087879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2233" y="3256533"/>
            <a:ext cx="4154804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/>
              <a:t>DOLAŞIMIN</a:t>
            </a:r>
            <a:r>
              <a:rPr dirty="0" sz="2000" spc="-25"/>
              <a:t> </a:t>
            </a:r>
            <a:r>
              <a:rPr dirty="0" sz="2000"/>
              <a:t>ETKİNLİĞİ</a:t>
            </a:r>
            <a:r>
              <a:rPr dirty="0" sz="2000" spc="-5"/>
              <a:t> NASIL</a:t>
            </a:r>
            <a:r>
              <a:rPr dirty="0" sz="2000" spc="-20"/>
              <a:t> </a:t>
            </a:r>
            <a:r>
              <a:rPr dirty="0" sz="2000" spc="-10"/>
              <a:t>SAĞLANIR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265175" y="307847"/>
            <a:ext cx="11946255" cy="3149600"/>
            <a:chOff x="265175" y="307847"/>
            <a:chExt cx="11946255" cy="3149600"/>
          </a:xfrm>
        </p:grpSpPr>
        <p:sp>
          <p:nvSpPr>
            <p:cNvPr id="7" name="object 7"/>
            <p:cNvSpPr/>
            <p:nvPr/>
          </p:nvSpPr>
          <p:spPr>
            <a:xfrm>
              <a:off x="9222485" y="3425190"/>
              <a:ext cx="2969895" cy="12700"/>
            </a:xfrm>
            <a:custGeom>
              <a:avLst/>
              <a:gdLst/>
              <a:ahLst/>
              <a:cxnLst/>
              <a:rect l="l" t="t" r="r" b="b"/>
              <a:pathLst>
                <a:path w="2969895" h="12700">
                  <a:moveTo>
                    <a:pt x="2969513" y="1262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30735" cy="6858000"/>
            <a:chOff x="-18288" y="0"/>
            <a:chExt cx="122307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3429761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731520" h="0">
                  <a:moveTo>
                    <a:pt x="731520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2282" y="1322069"/>
              <a:ext cx="5738495" cy="2901315"/>
            </a:xfrm>
            <a:custGeom>
              <a:avLst/>
              <a:gdLst/>
              <a:ahLst/>
              <a:cxnLst/>
              <a:rect l="l" t="t" r="r" b="b"/>
              <a:pathLst>
                <a:path w="5738495" h="2901315">
                  <a:moveTo>
                    <a:pt x="83121" y="1121664"/>
                  </a:moveTo>
                  <a:lnTo>
                    <a:pt x="0" y="2108072"/>
                  </a:lnTo>
                </a:path>
                <a:path w="5738495" h="2901315">
                  <a:moveTo>
                    <a:pt x="298653" y="2728722"/>
                  </a:moveTo>
                  <a:lnTo>
                    <a:pt x="91440" y="1121664"/>
                  </a:lnTo>
                </a:path>
                <a:path w="5738495" h="2901315">
                  <a:moveTo>
                    <a:pt x="440639" y="365759"/>
                  </a:moveTo>
                  <a:lnTo>
                    <a:pt x="307848" y="2727960"/>
                  </a:lnTo>
                </a:path>
                <a:path w="5738495" h="2901315">
                  <a:moveTo>
                    <a:pt x="652145" y="2901187"/>
                  </a:moveTo>
                  <a:lnTo>
                    <a:pt x="440436" y="365759"/>
                  </a:lnTo>
                </a:path>
                <a:path w="5738495" h="2901315">
                  <a:moveTo>
                    <a:pt x="906272" y="0"/>
                  </a:moveTo>
                  <a:lnTo>
                    <a:pt x="652272" y="2901187"/>
                  </a:lnTo>
                </a:path>
                <a:path w="5738495" h="2901315">
                  <a:moveTo>
                    <a:pt x="1006094" y="2101088"/>
                  </a:moveTo>
                  <a:lnTo>
                    <a:pt x="906780" y="0"/>
                  </a:lnTo>
                </a:path>
                <a:path w="5738495" h="2901315">
                  <a:moveTo>
                    <a:pt x="2210943" y="2100706"/>
                  </a:moveTo>
                  <a:lnTo>
                    <a:pt x="1005840" y="2087879"/>
                  </a:lnTo>
                </a:path>
                <a:path w="5738495" h="2901315">
                  <a:moveTo>
                    <a:pt x="5738114" y="2101977"/>
                  </a:moveTo>
                  <a:lnTo>
                    <a:pt x="3660648" y="209550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7084" y="2674620"/>
              <a:ext cx="2738627" cy="14706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2" y="2606039"/>
              <a:ext cx="2784348" cy="1801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126473" y="3423665"/>
              <a:ext cx="3067050" cy="6350"/>
            </a:xfrm>
            <a:custGeom>
              <a:avLst/>
              <a:gdLst/>
              <a:ahLst/>
              <a:cxnLst/>
              <a:rect l="l" t="t" r="r" b="b"/>
              <a:pathLst>
                <a:path w="3067050" h="6350">
                  <a:moveTo>
                    <a:pt x="3066669" y="622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59280" y="608076"/>
              <a:ext cx="3660775" cy="2172335"/>
            </a:xfrm>
            <a:custGeom>
              <a:avLst/>
              <a:gdLst/>
              <a:ahLst/>
              <a:cxnLst/>
              <a:rect l="l" t="t" r="r" b="b"/>
              <a:pathLst>
                <a:path w="3660775" h="2172335">
                  <a:moveTo>
                    <a:pt x="3050540" y="1723644"/>
                  </a:moveTo>
                  <a:lnTo>
                    <a:pt x="2135378" y="1723644"/>
                  </a:lnTo>
                  <a:lnTo>
                    <a:pt x="2118868" y="2172208"/>
                  </a:lnTo>
                  <a:lnTo>
                    <a:pt x="3050540" y="1723644"/>
                  </a:lnTo>
                  <a:close/>
                </a:path>
                <a:path w="3660775" h="2172335">
                  <a:moveTo>
                    <a:pt x="3373374" y="0"/>
                  </a:moveTo>
                  <a:lnTo>
                    <a:pt x="287274" y="0"/>
                  </a:lnTo>
                  <a:lnTo>
                    <a:pt x="240684" y="3760"/>
                  </a:lnTo>
                  <a:lnTo>
                    <a:pt x="196486" y="14648"/>
                  </a:lnTo>
                  <a:lnTo>
                    <a:pt x="155270" y="32071"/>
                  </a:lnTo>
                  <a:lnTo>
                    <a:pt x="117628" y="55437"/>
                  </a:lnTo>
                  <a:lnTo>
                    <a:pt x="84153" y="84153"/>
                  </a:lnTo>
                  <a:lnTo>
                    <a:pt x="55437" y="117628"/>
                  </a:lnTo>
                  <a:lnTo>
                    <a:pt x="32071" y="155270"/>
                  </a:lnTo>
                  <a:lnTo>
                    <a:pt x="14648" y="196486"/>
                  </a:lnTo>
                  <a:lnTo>
                    <a:pt x="3760" y="240684"/>
                  </a:lnTo>
                  <a:lnTo>
                    <a:pt x="0" y="287274"/>
                  </a:lnTo>
                  <a:lnTo>
                    <a:pt x="0" y="1436370"/>
                  </a:lnTo>
                  <a:lnTo>
                    <a:pt x="3760" y="1482959"/>
                  </a:lnTo>
                  <a:lnTo>
                    <a:pt x="14648" y="1527157"/>
                  </a:lnTo>
                  <a:lnTo>
                    <a:pt x="32071" y="1568373"/>
                  </a:lnTo>
                  <a:lnTo>
                    <a:pt x="55437" y="1606015"/>
                  </a:lnTo>
                  <a:lnTo>
                    <a:pt x="84153" y="1639490"/>
                  </a:lnTo>
                  <a:lnTo>
                    <a:pt x="117628" y="1668206"/>
                  </a:lnTo>
                  <a:lnTo>
                    <a:pt x="155270" y="1691572"/>
                  </a:lnTo>
                  <a:lnTo>
                    <a:pt x="196486" y="1708995"/>
                  </a:lnTo>
                  <a:lnTo>
                    <a:pt x="240684" y="1719883"/>
                  </a:lnTo>
                  <a:lnTo>
                    <a:pt x="287274" y="1723644"/>
                  </a:lnTo>
                  <a:lnTo>
                    <a:pt x="3373374" y="1723644"/>
                  </a:lnTo>
                  <a:lnTo>
                    <a:pt x="3419963" y="1719883"/>
                  </a:lnTo>
                  <a:lnTo>
                    <a:pt x="3464161" y="1708995"/>
                  </a:lnTo>
                  <a:lnTo>
                    <a:pt x="3505377" y="1691572"/>
                  </a:lnTo>
                  <a:lnTo>
                    <a:pt x="3543019" y="1668206"/>
                  </a:lnTo>
                  <a:lnTo>
                    <a:pt x="3576494" y="1639490"/>
                  </a:lnTo>
                  <a:lnTo>
                    <a:pt x="3605210" y="1606015"/>
                  </a:lnTo>
                  <a:lnTo>
                    <a:pt x="3628576" y="1568373"/>
                  </a:lnTo>
                  <a:lnTo>
                    <a:pt x="3645999" y="1527157"/>
                  </a:lnTo>
                  <a:lnTo>
                    <a:pt x="3656887" y="1482959"/>
                  </a:lnTo>
                  <a:lnTo>
                    <a:pt x="3660648" y="1436370"/>
                  </a:lnTo>
                  <a:lnTo>
                    <a:pt x="3660648" y="287274"/>
                  </a:lnTo>
                  <a:lnTo>
                    <a:pt x="3656887" y="240684"/>
                  </a:lnTo>
                  <a:lnTo>
                    <a:pt x="3645999" y="196486"/>
                  </a:lnTo>
                  <a:lnTo>
                    <a:pt x="3628576" y="155270"/>
                  </a:lnTo>
                  <a:lnTo>
                    <a:pt x="3605210" y="117628"/>
                  </a:lnTo>
                  <a:lnTo>
                    <a:pt x="3576494" y="84153"/>
                  </a:lnTo>
                  <a:lnTo>
                    <a:pt x="3543019" y="55437"/>
                  </a:lnTo>
                  <a:lnTo>
                    <a:pt x="3505377" y="32071"/>
                  </a:lnTo>
                  <a:lnTo>
                    <a:pt x="3464161" y="14648"/>
                  </a:lnTo>
                  <a:lnTo>
                    <a:pt x="3419963" y="3760"/>
                  </a:lnTo>
                  <a:lnTo>
                    <a:pt x="337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859280" y="608076"/>
              <a:ext cx="3660775" cy="2172335"/>
            </a:xfrm>
            <a:custGeom>
              <a:avLst/>
              <a:gdLst/>
              <a:ahLst/>
              <a:cxnLst/>
              <a:rect l="l" t="t" r="r" b="b"/>
              <a:pathLst>
                <a:path w="3660775" h="2172335">
                  <a:moveTo>
                    <a:pt x="0" y="287274"/>
                  </a:moveTo>
                  <a:lnTo>
                    <a:pt x="3760" y="240684"/>
                  </a:lnTo>
                  <a:lnTo>
                    <a:pt x="14648" y="196486"/>
                  </a:lnTo>
                  <a:lnTo>
                    <a:pt x="32071" y="155270"/>
                  </a:lnTo>
                  <a:lnTo>
                    <a:pt x="55437" y="117628"/>
                  </a:lnTo>
                  <a:lnTo>
                    <a:pt x="84153" y="84153"/>
                  </a:lnTo>
                  <a:lnTo>
                    <a:pt x="117628" y="55437"/>
                  </a:lnTo>
                  <a:lnTo>
                    <a:pt x="155270" y="32071"/>
                  </a:lnTo>
                  <a:lnTo>
                    <a:pt x="196486" y="14648"/>
                  </a:lnTo>
                  <a:lnTo>
                    <a:pt x="240684" y="3760"/>
                  </a:lnTo>
                  <a:lnTo>
                    <a:pt x="287274" y="0"/>
                  </a:lnTo>
                  <a:lnTo>
                    <a:pt x="2135378" y="0"/>
                  </a:lnTo>
                  <a:lnTo>
                    <a:pt x="3050540" y="0"/>
                  </a:lnTo>
                  <a:lnTo>
                    <a:pt x="3373374" y="0"/>
                  </a:lnTo>
                  <a:lnTo>
                    <a:pt x="3419963" y="3760"/>
                  </a:lnTo>
                  <a:lnTo>
                    <a:pt x="3464161" y="14648"/>
                  </a:lnTo>
                  <a:lnTo>
                    <a:pt x="3505377" y="32071"/>
                  </a:lnTo>
                  <a:lnTo>
                    <a:pt x="3543019" y="55437"/>
                  </a:lnTo>
                  <a:lnTo>
                    <a:pt x="3576494" y="84153"/>
                  </a:lnTo>
                  <a:lnTo>
                    <a:pt x="3605210" y="117628"/>
                  </a:lnTo>
                  <a:lnTo>
                    <a:pt x="3628576" y="155270"/>
                  </a:lnTo>
                  <a:lnTo>
                    <a:pt x="3645999" y="196486"/>
                  </a:lnTo>
                  <a:lnTo>
                    <a:pt x="3656887" y="240684"/>
                  </a:lnTo>
                  <a:lnTo>
                    <a:pt x="3660648" y="287274"/>
                  </a:lnTo>
                  <a:lnTo>
                    <a:pt x="3660648" y="1005459"/>
                  </a:lnTo>
                  <a:lnTo>
                    <a:pt x="3660648" y="1436370"/>
                  </a:lnTo>
                  <a:lnTo>
                    <a:pt x="3656887" y="1482959"/>
                  </a:lnTo>
                  <a:lnTo>
                    <a:pt x="3645999" y="1527157"/>
                  </a:lnTo>
                  <a:lnTo>
                    <a:pt x="3628576" y="1568373"/>
                  </a:lnTo>
                  <a:lnTo>
                    <a:pt x="3605210" y="1606015"/>
                  </a:lnTo>
                  <a:lnTo>
                    <a:pt x="3576494" y="1639490"/>
                  </a:lnTo>
                  <a:lnTo>
                    <a:pt x="3543019" y="1668206"/>
                  </a:lnTo>
                  <a:lnTo>
                    <a:pt x="3505377" y="1691572"/>
                  </a:lnTo>
                  <a:lnTo>
                    <a:pt x="3464161" y="1708995"/>
                  </a:lnTo>
                  <a:lnTo>
                    <a:pt x="3419963" y="1719883"/>
                  </a:lnTo>
                  <a:lnTo>
                    <a:pt x="3373374" y="1723644"/>
                  </a:lnTo>
                  <a:lnTo>
                    <a:pt x="3050540" y="1723644"/>
                  </a:lnTo>
                  <a:lnTo>
                    <a:pt x="2118868" y="2172208"/>
                  </a:lnTo>
                  <a:lnTo>
                    <a:pt x="2135378" y="1723644"/>
                  </a:lnTo>
                  <a:lnTo>
                    <a:pt x="287274" y="1723644"/>
                  </a:lnTo>
                  <a:lnTo>
                    <a:pt x="240684" y="1719883"/>
                  </a:lnTo>
                  <a:lnTo>
                    <a:pt x="196486" y="1708995"/>
                  </a:lnTo>
                  <a:lnTo>
                    <a:pt x="155270" y="1691572"/>
                  </a:lnTo>
                  <a:lnTo>
                    <a:pt x="117628" y="1668206"/>
                  </a:lnTo>
                  <a:lnTo>
                    <a:pt x="84153" y="1639490"/>
                  </a:lnTo>
                  <a:lnTo>
                    <a:pt x="55437" y="1606015"/>
                  </a:lnTo>
                  <a:lnTo>
                    <a:pt x="32071" y="1568373"/>
                  </a:lnTo>
                  <a:lnTo>
                    <a:pt x="14648" y="1527157"/>
                  </a:lnTo>
                  <a:lnTo>
                    <a:pt x="3760" y="1482959"/>
                  </a:lnTo>
                  <a:lnTo>
                    <a:pt x="0" y="1436370"/>
                  </a:lnTo>
                  <a:lnTo>
                    <a:pt x="0" y="1005459"/>
                  </a:lnTo>
                  <a:lnTo>
                    <a:pt x="0" y="287274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021839" y="815466"/>
            <a:ext cx="3333750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Şah damarından nabzın </a:t>
            </a:r>
            <a:r>
              <a:rPr dirty="0" sz="1400">
                <a:latin typeface="Calibri"/>
                <a:cs typeface="Calibri"/>
              </a:rPr>
              <a:t>atıp </a:t>
            </a:r>
            <a:r>
              <a:rPr dirty="0" sz="1400" spc="-5">
                <a:latin typeface="Calibri"/>
                <a:cs typeface="Calibri"/>
              </a:rPr>
              <a:t>atmadığı </a:t>
            </a:r>
            <a:r>
              <a:rPr dirty="0" sz="1400" spc="-15">
                <a:latin typeface="Calibri"/>
                <a:cs typeface="Calibri"/>
              </a:rPr>
              <a:t>kontrol 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edilir.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Kalp durmuşsa hemen </a:t>
            </a:r>
            <a:r>
              <a:rPr dirty="0" sz="1400" spc="-10">
                <a:latin typeface="Calibri"/>
                <a:cs typeface="Calibri"/>
              </a:rPr>
              <a:t>kalp </a:t>
            </a:r>
            <a:r>
              <a:rPr dirty="0" sz="1400" spc="-5">
                <a:latin typeface="Calibri"/>
                <a:cs typeface="Calibri"/>
              </a:rPr>
              <a:t>mesajına </a:t>
            </a:r>
            <a:r>
              <a:rPr dirty="0" sz="1400" spc="-20">
                <a:latin typeface="Calibri"/>
                <a:cs typeface="Calibri"/>
              </a:rPr>
              <a:t>başlanır. 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Hasta </a:t>
            </a:r>
            <a:r>
              <a:rPr dirty="0" sz="1400" spc="-5">
                <a:latin typeface="Calibri"/>
                <a:cs typeface="Calibri"/>
              </a:rPr>
              <a:t>sert bir </a:t>
            </a:r>
            <a:r>
              <a:rPr dirty="0" sz="1400" spc="-10">
                <a:latin typeface="Calibri"/>
                <a:cs typeface="Calibri"/>
              </a:rPr>
              <a:t>zemine </a:t>
            </a:r>
            <a:r>
              <a:rPr dirty="0" sz="1400" spc="-5">
                <a:latin typeface="Calibri"/>
                <a:cs typeface="Calibri"/>
              </a:rPr>
              <a:t>yatırılır ve bir yanına diz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çökülür.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50838" y="780033"/>
            <a:ext cx="3277235" cy="2089150"/>
            <a:chOff x="6450838" y="780033"/>
            <a:chExt cx="3277235" cy="2089150"/>
          </a:xfrm>
        </p:grpSpPr>
        <p:sp>
          <p:nvSpPr>
            <p:cNvPr id="13" name="object 13"/>
            <p:cNvSpPr/>
            <p:nvPr/>
          </p:nvSpPr>
          <p:spPr>
            <a:xfrm>
              <a:off x="6457188" y="786383"/>
              <a:ext cx="3264535" cy="2076450"/>
            </a:xfrm>
            <a:custGeom>
              <a:avLst/>
              <a:gdLst/>
              <a:ahLst/>
              <a:cxnLst/>
              <a:rect l="l" t="t" r="r" b="b"/>
              <a:pathLst>
                <a:path w="3264534" h="2076450">
                  <a:moveTo>
                    <a:pt x="2720340" y="1528571"/>
                  </a:moveTo>
                  <a:lnTo>
                    <a:pt x="1904238" y="1528571"/>
                  </a:lnTo>
                  <a:lnTo>
                    <a:pt x="2064131" y="2075941"/>
                  </a:lnTo>
                  <a:lnTo>
                    <a:pt x="2720340" y="1528571"/>
                  </a:lnTo>
                  <a:close/>
                </a:path>
                <a:path w="3264534" h="2076450">
                  <a:moveTo>
                    <a:pt x="3009645" y="0"/>
                  </a:moveTo>
                  <a:lnTo>
                    <a:pt x="254762" y="0"/>
                  </a:lnTo>
                  <a:lnTo>
                    <a:pt x="208964" y="4104"/>
                  </a:lnTo>
                  <a:lnTo>
                    <a:pt x="165861" y="15936"/>
                  </a:lnTo>
                  <a:lnTo>
                    <a:pt x="126172" y="34779"/>
                  </a:lnTo>
                  <a:lnTo>
                    <a:pt x="90615" y="59911"/>
                  </a:lnTo>
                  <a:lnTo>
                    <a:pt x="59911" y="90615"/>
                  </a:lnTo>
                  <a:lnTo>
                    <a:pt x="34779" y="126172"/>
                  </a:lnTo>
                  <a:lnTo>
                    <a:pt x="15936" y="165861"/>
                  </a:lnTo>
                  <a:lnTo>
                    <a:pt x="4104" y="208964"/>
                  </a:lnTo>
                  <a:lnTo>
                    <a:pt x="0" y="254762"/>
                  </a:lnTo>
                  <a:lnTo>
                    <a:pt x="0" y="1273810"/>
                  </a:lnTo>
                  <a:lnTo>
                    <a:pt x="4104" y="1319607"/>
                  </a:lnTo>
                  <a:lnTo>
                    <a:pt x="15936" y="1362710"/>
                  </a:lnTo>
                  <a:lnTo>
                    <a:pt x="34779" y="1402399"/>
                  </a:lnTo>
                  <a:lnTo>
                    <a:pt x="59911" y="1437956"/>
                  </a:lnTo>
                  <a:lnTo>
                    <a:pt x="90615" y="1468660"/>
                  </a:lnTo>
                  <a:lnTo>
                    <a:pt x="126172" y="1493792"/>
                  </a:lnTo>
                  <a:lnTo>
                    <a:pt x="165861" y="1512635"/>
                  </a:lnTo>
                  <a:lnTo>
                    <a:pt x="208964" y="1524467"/>
                  </a:lnTo>
                  <a:lnTo>
                    <a:pt x="254762" y="1528571"/>
                  </a:lnTo>
                  <a:lnTo>
                    <a:pt x="3009645" y="1528571"/>
                  </a:lnTo>
                  <a:lnTo>
                    <a:pt x="3055443" y="1524467"/>
                  </a:lnTo>
                  <a:lnTo>
                    <a:pt x="3098546" y="1512635"/>
                  </a:lnTo>
                  <a:lnTo>
                    <a:pt x="3138235" y="1493792"/>
                  </a:lnTo>
                  <a:lnTo>
                    <a:pt x="3173792" y="1468660"/>
                  </a:lnTo>
                  <a:lnTo>
                    <a:pt x="3204496" y="1437956"/>
                  </a:lnTo>
                  <a:lnTo>
                    <a:pt x="3229628" y="1402399"/>
                  </a:lnTo>
                  <a:lnTo>
                    <a:pt x="3248471" y="1362710"/>
                  </a:lnTo>
                  <a:lnTo>
                    <a:pt x="3260303" y="1319607"/>
                  </a:lnTo>
                  <a:lnTo>
                    <a:pt x="3264408" y="1273810"/>
                  </a:lnTo>
                  <a:lnTo>
                    <a:pt x="3264408" y="254762"/>
                  </a:lnTo>
                  <a:lnTo>
                    <a:pt x="3260303" y="208964"/>
                  </a:lnTo>
                  <a:lnTo>
                    <a:pt x="3248471" y="165861"/>
                  </a:lnTo>
                  <a:lnTo>
                    <a:pt x="3229628" y="126172"/>
                  </a:lnTo>
                  <a:lnTo>
                    <a:pt x="3204496" y="90615"/>
                  </a:lnTo>
                  <a:lnTo>
                    <a:pt x="3173792" y="59911"/>
                  </a:lnTo>
                  <a:lnTo>
                    <a:pt x="3138235" y="34779"/>
                  </a:lnTo>
                  <a:lnTo>
                    <a:pt x="3098546" y="15936"/>
                  </a:lnTo>
                  <a:lnTo>
                    <a:pt x="3055443" y="4104"/>
                  </a:lnTo>
                  <a:lnTo>
                    <a:pt x="3009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457188" y="786383"/>
              <a:ext cx="3264535" cy="2076450"/>
            </a:xfrm>
            <a:custGeom>
              <a:avLst/>
              <a:gdLst/>
              <a:ahLst/>
              <a:cxnLst/>
              <a:rect l="l" t="t" r="r" b="b"/>
              <a:pathLst>
                <a:path w="3264534" h="2076450">
                  <a:moveTo>
                    <a:pt x="0" y="254762"/>
                  </a:moveTo>
                  <a:lnTo>
                    <a:pt x="4104" y="208964"/>
                  </a:lnTo>
                  <a:lnTo>
                    <a:pt x="15936" y="165861"/>
                  </a:lnTo>
                  <a:lnTo>
                    <a:pt x="34779" y="126172"/>
                  </a:lnTo>
                  <a:lnTo>
                    <a:pt x="59911" y="90615"/>
                  </a:lnTo>
                  <a:lnTo>
                    <a:pt x="90615" y="59911"/>
                  </a:lnTo>
                  <a:lnTo>
                    <a:pt x="126172" y="34779"/>
                  </a:lnTo>
                  <a:lnTo>
                    <a:pt x="165861" y="15936"/>
                  </a:lnTo>
                  <a:lnTo>
                    <a:pt x="208964" y="4104"/>
                  </a:lnTo>
                  <a:lnTo>
                    <a:pt x="254762" y="0"/>
                  </a:lnTo>
                  <a:lnTo>
                    <a:pt x="1904238" y="0"/>
                  </a:lnTo>
                  <a:lnTo>
                    <a:pt x="2720340" y="0"/>
                  </a:lnTo>
                  <a:lnTo>
                    <a:pt x="3009645" y="0"/>
                  </a:lnTo>
                  <a:lnTo>
                    <a:pt x="3055443" y="4104"/>
                  </a:lnTo>
                  <a:lnTo>
                    <a:pt x="3098546" y="15936"/>
                  </a:lnTo>
                  <a:lnTo>
                    <a:pt x="3138235" y="34779"/>
                  </a:lnTo>
                  <a:lnTo>
                    <a:pt x="3173792" y="59911"/>
                  </a:lnTo>
                  <a:lnTo>
                    <a:pt x="3204496" y="90615"/>
                  </a:lnTo>
                  <a:lnTo>
                    <a:pt x="3229628" y="126172"/>
                  </a:lnTo>
                  <a:lnTo>
                    <a:pt x="3248471" y="165861"/>
                  </a:lnTo>
                  <a:lnTo>
                    <a:pt x="3260303" y="208964"/>
                  </a:lnTo>
                  <a:lnTo>
                    <a:pt x="3264408" y="254762"/>
                  </a:lnTo>
                  <a:lnTo>
                    <a:pt x="3264408" y="891666"/>
                  </a:lnTo>
                  <a:lnTo>
                    <a:pt x="3264408" y="1273810"/>
                  </a:lnTo>
                  <a:lnTo>
                    <a:pt x="3260303" y="1319607"/>
                  </a:lnTo>
                  <a:lnTo>
                    <a:pt x="3248471" y="1362710"/>
                  </a:lnTo>
                  <a:lnTo>
                    <a:pt x="3229628" y="1402399"/>
                  </a:lnTo>
                  <a:lnTo>
                    <a:pt x="3204496" y="1437956"/>
                  </a:lnTo>
                  <a:lnTo>
                    <a:pt x="3173792" y="1468660"/>
                  </a:lnTo>
                  <a:lnTo>
                    <a:pt x="3138235" y="1493792"/>
                  </a:lnTo>
                  <a:lnTo>
                    <a:pt x="3098546" y="1512635"/>
                  </a:lnTo>
                  <a:lnTo>
                    <a:pt x="3055443" y="1524467"/>
                  </a:lnTo>
                  <a:lnTo>
                    <a:pt x="3009645" y="1528571"/>
                  </a:lnTo>
                  <a:lnTo>
                    <a:pt x="2720340" y="1528571"/>
                  </a:lnTo>
                  <a:lnTo>
                    <a:pt x="2064131" y="2075941"/>
                  </a:lnTo>
                  <a:lnTo>
                    <a:pt x="1904238" y="1528571"/>
                  </a:lnTo>
                  <a:lnTo>
                    <a:pt x="254762" y="1528571"/>
                  </a:lnTo>
                  <a:lnTo>
                    <a:pt x="208964" y="1524467"/>
                  </a:lnTo>
                  <a:lnTo>
                    <a:pt x="165861" y="1512635"/>
                  </a:lnTo>
                  <a:lnTo>
                    <a:pt x="126172" y="1493792"/>
                  </a:lnTo>
                  <a:lnTo>
                    <a:pt x="90615" y="1468660"/>
                  </a:lnTo>
                  <a:lnTo>
                    <a:pt x="59911" y="1437956"/>
                  </a:lnTo>
                  <a:lnTo>
                    <a:pt x="34779" y="1402399"/>
                  </a:lnTo>
                  <a:lnTo>
                    <a:pt x="15936" y="1362710"/>
                  </a:lnTo>
                  <a:lnTo>
                    <a:pt x="4104" y="1319607"/>
                  </a:lnTo>
                  <a:lnTo>
                    <a:pt x="0" y="1273810"/>
                  </a:lnTo>
                  <a:lnTo>
                    <a:pt x="0" y="891666"/>
                  </a:lnTo>
                  <a:lnTo>
                    <a:pt x="0" y="254762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611239" y="1099184"/>
            <a:ext cx="295656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Göğüs </a:t>
            </a:r>
            <a:r>
              <a:rPr dirty="0" sz="1400" spc="-10">
                <a:latin typeface="Calibri"/>
                <a:cs typeface="Calibri"/>
              </a:rPr>
              <a:t>kemiğinin </a:t>
            </a:r>
            <a:r>
              <a:rPr dirty="0" sz="1400">
                <a:latin typeface="Calibri"/>
                <a:cs typeface="Calibri"/>
              </a:rPr>
              <a:t>(iman </a:t>
            </a:r>
            <a:r>
              <a:rPr dirty="0" sz="1400" spc="-5">
                <a:latin typeface="Calibri"/>
                <a:cs typeface="Calibri"/>
              </a:rPr>
              <a:t>tahtası) üçte bir </a:t>
            </a:r>
            <a:r>
              <a:rPr dirty="0" sz="1400">
                <a:latin typeface="Calibri"/>
                <a:cs typeface="Calibri"/>
              </a:rPr>
              <a:t> alt </a:t>
            </a:r>
            <a:r>
              <a:rPr dirty="0" sz="1400" spc="-5">
                <a:latin typeface="Calibri"/>
                <a:cs typeface="Calibri"/>
              </a:rPr>
              <a:t>ucuna bir </a:t>
            </a:r>
            <a:r>
              <a:rPr dirty="0" sz="1400">
                <a:latin typeface="Calibri"/>
                <a:cs typeface="Calibri"/>
              </a:rPr>
              <a:t>elin </a:t>
            </a:r>
            <a:r>
              <a:rPr dirty="0" sz="1400" spc="-10">
                <a:latin typeface="Calibri"/>
                <a:cs typeface="Calibri"/>
              </a:rPr>
              <a:t>ayası sıkıca yerleştirilir, </a:t>
            </a:r>
            <a:r>
              <a:rPr dirty="0" sz="1400" spc="-5">
                <a:latin typeface="Calibri"/>
                <a:cs typeface="Calibri"/>
              </a:rPr>
              <a:t> diğer</a:t>
            </a:r>
            <a:r>
              <a:rPr dirty="0" sz="1400">
                <a:latin typeface="Calibri"/>
                <a:cs typeface="Calibri"/>
              </a:rPr>
              <a:t> elin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ayası</a:t>
            </a:r>
            <a:r>
              <a:rPr dirty="0" sz="1400" spc="-5">
                <a:latin typeface="Calibri"/>
                <a:cs typeface="Calibri"/>
              </a:rPr>
              <a:t> bunun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üstüne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35">
                <a:latin typeface="Calibri"/>
                <a:cs typeface="Calibri"/>
              </a:rPr>
              <a:t>konur. 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Parmaklar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hastaya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temas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etmemelidir.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964938" y="3965955"/>
            <a:ext cx="3277235" cy="2008505"/>
            <a:chOff x="4964938" y="3965955"/>
            <a:chExt cx="3277235" cy="2008505"/>
          </a:xfrm>
        </p:grpSpPr>
        <p:sp>
          <p:nvSpPr>
            <p:cNvPr id="17" name="object 17"/>
            <p:cNvSpPr/>
            <p:nvPr/>
          </p:nvSpPr>
          <p:spPr>
            <a:xfrm>
              <a:off x="4971288" y="3972305"/>
              <a:ext cx="3264535" cy="1995805"/>
            </a:xfrm>
            <a:custGeom>
              <a:avLst/>
              <a:gdLst/>
              <a:ahLst/>
              <a:cxnLst/>
              <a:rect l="l" t="t" r="r" b="b"/>
              <a:pathLst>
                <a:path w="3264534" h="1995804">
                  <a:moveTo>
                    <a:pt x="3009645" y="467106"/>
                  </a:moveTo>
                  <a:lnTo>
                    <a:pt x="254762" y="467106"/>
                  </a:lnTo>
                  <a:lnTo>
                    <a:pt x="208964" y="471210"/>
                  </a:lnTo>
                  <a:lnTo>
                    <a:pt x="165861" y="483042"/>
                  </a:lnTo>
                  <a:lnTo>
                    <a:pt x="126172" y="501885"/>
                  </a:lnTo>
                  <a:lnTo>
                    <a:pt x="90615" y="527017"/>
                  </a:lnTo>
                  <a:lnTo>
                    <a:pt x="59911" y="557721"/>
                  </a:lnTo>
                  <a:lnTo>
                    <a:pt x="34779" y="593278"/>
                  </a:lnTo>
                  <a:lnTo>
                    <a:pt x="15936" y="632967"/>
                  </a:lnTo>
                  <a:lnTo>
                    <a:pt x="4104" y="676070"/>
                  </a:lnTo>
                  <a:lnTo>
                    <a:pt x="0" y="721868"/>
                  </a:lnTo>
                  <a:lnTo>
                    <a:pt x="0" y="1740916"/>
                  </a:lnTo>
                  <a:lnTo>
                    <a:pt x="4104" y="1786710"/>
                  </a:lnTo>
                  <a:lnTo>
                    <a:pt x="15936" y="1829811"/>
                  </a:lnTo>
                  <a:lnTo>
                    <a:pt x="34779" y="1869500"/>
                  </a:lnTo>
                  <a:lnTo>
                    <a:pt x="59911" y="1905056"/>
                  </a:lnTo>
                  <a:lnTo>
                    <a:pt x="90615" y="1935761"/>
                  </a:lnTo>
                  <a:lnTo>
                    <a:pt x="126172" y="1960895"/>
                  </a:lnTo>
                  <a:lnTo>
                    <a:pt x="165861" y="1979739"/>
                  </a:lnTo>
                  <a:lnTo>
                    <a:pt x="208964" y="1991573"/>
                  </a:lnTo>
                  <a:lnTo>
                    <a:pt x="254762" y="1995678"/>
                  </a:lnTo>
                  <a:lnTo>
                    <a:pt x="3009645" y="1995678"/>
                  </a:lnTo>
                  <a:lnTo>
                    <a:pt x="3055443" y="1991573"/>
                  </a:lnTo>
                  <a:lnTo>
                    <a:pt x="3098546" y="1979739"/>
                  </a:lnTo>
                  <a:lnTo>
                    <a:pt x="3138235" y="1960895"/>
                  </a:lnTo>
                  <a:lnTo>
                    <a:pt x="3173792" y="1935761"/>
                  </a:lnTo>
                  <a:lnTo>
                    <a:pt x="3204496" y="1905056"/>
                  </a:lnTo>
                  <a:lnTo>
                    <a:pt x="3229628" y="1869500"/>
                  </a:lnTo>
                  <a:lnTo>
                    <a:pt x="3248471" y="1829811"/>
                  </a:lnTo>
                  <a:lnTo>
                    <a:pt x="3260303" y="1786710"/>
                  </a:lnTo>
                  <a:lnTo>
                    <a:pt x="3264408" y="1740916"/>
                  </a:lnTo>
                  <a:lnTo>
                    <a:pt x="3264408" y="721868"/>
                  </a:lnTo>
                  <a:lnTo>
                    <a:pt x="3260303" y="676070"/>
                  </a:lnTo>
                  <a:lnTo>
                    <a:pt x="3248471" y="632967"/>
                  </a:lnTo>
                  <a:lnTo>
                    <a:pt x="3229628" y="593278"/>
                  </a:lnTo>
                  <a:lnTo>
                    <a:pt x="3204496" y="557721"/>
                  </a:lnTo>
                  <a:lnTo>
                    <a:pt x="3173792" y="527017"/>
                  </a:lnTo>
                  <a:lnTo>
                    <a:pt x="3138235" y="501885"/>
                  </a:lnTo>
                  <a:lnTo>
                    <a:pt x="3098546" y="483042"/>
                  </a:lnTo>
                  <a:lnTo>
                    <a:pt x="3055443" y="471210"/>
                  </a:lnTo>
                  <a:lnTo>
                    <a:pt x="3009645" y="467106"/>
                  </a:lnTo>
                  <a:close/>
                </a:path>
                <a:path w="3264534" h="1995804">
                  <a:moveTo>
                    <a:pt x="2454783" y="0"/>
                  </a:moveTo>
                  <a:lnTo>
                    <a:pt x="1904238" y="467106"/>
                  </a:lnTo>
                  <a:lnTo>
                    <a:pt x="2720340" y="467106"/>
                  </a:lnTo>
                  <a:lnTo>
                    <a:pt x="2454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71288" y="3972305"/>
              <a:ext cx="3264535" cy="1995805"/>
            </a:xfrm>
            <a:custGeom>
              <a:avLst/>
              <a:gdLst/>
              <a:ahLst/>
              <a:cxnLst/>
              <a:rect l="l" t="t" r="r" b="b"/>
              <a:pathLst>
                <a:path w="3264534" h="1995804">
                  <a:moveTo>
                    <a:pt x="0" y="721868"/>
                  </a:moveTo>
                  <a:lnTo>
                    <a:pt x="4104" y="676070"/>
                  </a:lnTo>
                  <a:lnTo>
                    <a:pt x="15936" y="632967"/>
                  </a:lnTo>
                  <a:lnTo>
                    <a:pt x="34779" y="593278"/>
                  </a:lnTo>
                  <a:lnTo>
                    <a:pt x="59911" y="557721"/>
                  </a:lnTo>
                  <a:lnTo>
                    <a:pt x="90615" y="527017"/>
                  </a:lnTo>
                  <a:lnTo>
                    <a:pt x="126172" y="501885"/>
                  </a:lnTo>
                  <a:lnTo>
                    <a:pt x="165861" y="483042"/>
                  </a:lnTo>
                  <a:lnTo>
                    <a:pt x="208964" y="471210"/>
                  </a:lnTo>
                  <a:lnTo>
                    <a:pt x="254762" y="467106"/>
                  </a:lnTo>
                  <a:lnTo>
                    <a:pt x="1904238" y="467106"/>
                  </a:lnTo>
                  <a:lnTo>
                    <a:pt x="2454783" y="0"/>
                  </a:lnTo>
                  <a:lnTo>
                    <a:pt x="2720340" y="467106"/>
                  </a:lnTo>
                  <a:lnTo>
                    <a:pt x="3009645" y="467106"/>
                  </a:lnTo>
                  <a:lnTo>
                    <a:pt x="3055443" y="471210"/>
                  </a:lnTo>
                  <a:lnTo>
                    <a:pt x="3098546" y="483042"/>
                  </a:lnTo>
                  <a:lnTo>
                    <a:pt x="3138235" y="501885"/>
                  </a:lnTo>
                  <a:lnTo>
                    <a:pt x="3173792" y="527017"/>
                  </a:lnTo>
                  <a:lnTo>
                    <a:pt x="3204496" y="557721"/>
                  </a:lnTo>
                  <a:lnTo>
                    <a:pt x="3229628" y="593278"/>
                  </a:lnTo>
                  <a:lnTo>
                    <a:pt x="3248471" y="632967"/>
                  </a:lnTo>
                  <a:lnTo>
                    <a:pt x="3260303" y="676070"/>
                  </a:lnTo>
                  <a:lnTo>
                    <a:pt x="3264408" y="721868"/>
                  </a:lnTo>
                  <a:lnTo>
                    <a:pt x="3264408" y="1104011"/>
                  </a:lnTo>
                  <a:lnTo>
                    <a:pt x="3264408" y="1740916"/>
                  </a:lnTo>
                  <a:lnTo>
                    <a:pt x="3260303" y="1786710"/>
                  </a:lnTo>
                  <a:lnTo>
                    <a:pt x="3248471" y="1829811"/>
                  </a:lnTo>
                  <a:lnTo>
                    <a:pt x="3229628" y="1869500"/>
                  </a:lnTo>
                  <a:lnTo>
                    <a:pt x="3204496" y="1905056"/>
                  </a:lnTo>
                  <a:lnTo>
                    <a:pt x="3173792" y="1935761"/>
                  </a:lnTo>
                  <a:lnTo>
                    <a:pt x="3138235" y="1960895"/>
                  </a:lnTo>
                  <a:lnTo>
                    <a:pt x="3098546" y="1979739"/>
                  </a:lnTo>
                  <a:lnTo>
                    <a:pt x="3055443" y="1991573"/>
                  </a:lnTo>
                  <a:lnTo>
                    <a:pt x="3009645" y="1995678"/>
                  </a:lnTo>
                  <a:lnTo>
                    <a:pt x="2720340" y="1995678"/>
                  </a:lnTo>
                  <a:lnTo>
                    <a:pt x="1904238" y="1995678"/>
                  </a:lnTo>
                  <a:lnTo>
                    <a:pt x="254762" y="1995678"/>
                  </a:lnTo>
                  <a:lnTo>
                    <a:pt x="208964" y="1991573"/>
                  </a:lnTo>
                  <a:lnTo>
                    <a:pt x="165861" y="1979739"/>
                  </a:lnTo>
                  <a:lnTo>
                    <a:pt x="126172" y="1960895"/>
                  </a:lnTo>
                  <a:lnTo>
                    <a:pt x="90615" y="1935761"/>
                  </a:lnTo>
                  <a:lnTo>
                    <a:pt x="59911" y="1905056"/>
                  </a:lnTo>
                  <a:lnTo>
                    <a:pt x="34779" y="1869500"/>
                  </a:lnTo>
                  <a:lnTo>
                    <a:pt x="15936" y="1829811"/>
                  </a:lnTo>
                  <a:lnTo>
                    <a:pt x="4104" y="1786710"/>
                  </a:lnTo>
                  <a:lnTo>
                    <a:pt x="0" y="1740916"/>
                  </a:lnTo>
                  <a:lnTo>
                    <a:pt x="0" y="1104011"/>
                  </a:lnTo>
                  <a:lnTo>
                    <a:pt x="0" y="721868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125973" y="4539488"/>
            <a:ext cx="2948305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93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Kollar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dik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tutularak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(Bilek </a:t>
            </a:r>
            <a:r>
              <a:rPr dirty="0" sz="1400" spc="-10">
                <a:latin typeface="Calibri"/>
                <a:cs typeface="Calibri"/>
              </a:rPr>
              <a:t>ve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dirsekler </a:t>
            </a:r>
            <a:r>
              <a:rPr dirty="0" sz="1400" spc="-5">
                <a:latin typeface="Calibri"/>
                <a:cs typeface="Calibri"/>
              </a:rPr>
              <a:t> bükülmeden)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sabit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ve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ritmik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bir şekilde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göğse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4–5</a:t>
            </a:r>
            <a:r>
              <a:rPr dirty="0" sz="1400">
                <a:latin typeface="Calibri"/>
                <a:cs typeface="Calibri"/>
              </a:rPr>
              <a:t> cm</a:t>
            </a:r>
            <a:r>
              <a:rPr dirty="0" sz="1400" spc="-15">
                <a:latin typeface="Calibri"/>
                <a:cs typeface="Calibri"/>
              </a:rPr>
              <a:t> bastırılır.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Arada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nabız </a:t>
            </a:r>
            <a:r>
              <a:rPr dirty="0" sz="1400" spc="-15">
                <a:latin typeface="Calibri"/>
                <a:cs typeface="Calibri"/>
              </a:rPr>
              <a:t>kontrol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edilerek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dakikada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60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kez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olmak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üzere</a:t>
            </a:r>
            <a:r>
              <a:rPr dirty="0" sz="1400" spc="-5">
                <a:latin typeface="Calibri"/>
                <a:cs typeface="Calibri"/>
              </a:rPr>
              <a:t> dolaşım</a:t>
            </a:r>
            <a:r>
              <a:rPr dirty="0" sz="1400" spc="-10">
                <a:latin typeface="Calibri"/>
                <a:cs typeface="Calibri"/>
              </a:rPr>
              <a:t> başlayıncaya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kadar devam </a:t>
            </a:r>
            <a:r>
              <a:rPr dirty="0" sz="1400" spc="-25">
                <a:latin typeface="Calibri"/>
                <a:cs typeface="Calibri"/>
              </a:rPr>
              <a:t>edilir.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3429761"/>
            <a:ext cx="956310" cy="0"/>
          </a:xfrm>
          <a:custGeom>
            <a:avLst/>
            <a:gdLst/>
            <a:ahLst/>
            <a:cxnLst/>
            <a:rect l="l" t="t" r="r" b="b"/>
            <a:pathLst>
              <a:path w="956310" h="0">
                <a:moveTo>
                  <a:pt x="955967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133" y="3246247"/>
            <a:ext cx="191008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5"/>
              <a:t>HAVA</a:t>
            </a:r>
            <a:r>
              <a:rPr dirty="0" sz="2000" spc="-35"/>
              <a:t> </a:t>
            </a:r>
            <a:r>
              <a:rPr dirty="0" sz="2000" spc="-20"/>
              <a:t>YOLUNU</a:t>
            </a:r>
            <a:r>
              <a:rPr dirty="0" sz="2000" spc="-75"/>
              <a:t> </a:t>
            </a:r>
            <a:r>
              <a:rPr dirty="0" sz="2000" spc="-15"/>
              <a:t>AÇ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265175" y="307847"/>
            <a:ext cx="11947525" cy="3917950"/>
            <a:chOff x="265175" y="307847"/>
            <a:chExt cx="11947525" cy="3917950"/>
          </a:xfrm>
        </p:grpSpPr>
        <p:sp>
          <p:nvSpPr>
            <p:cNvPr id="5" name="object 5"/>
            <p:cNvSpPr/>
            <p:nvPr/>
          </p:nvSpPr>
          <p:spPr>
            <a:xfrm>
              <a:off x="2995421" y="1305306"/>
              <a:ext cx="7131050" cy="2901315"/>
            </a:xfrm>
            <a:custGeom>
              <a:avLst/>
              <a:gdLst/>
              <a:ahLst/>
              <a:cxnLst/>
              <a:rect l="l" t="t" r="r" b="b"/>
              <a:pathLst>
                <a:path w="7131050" h="2901315">
                  <a:moveTo>
                    <a:pt x="770254" y="2124456"/>
                  </a:moveTo>
                  <a:lnTo>
                    <a:pt x="0" y="2124456"/>
                  </a:lnTo>
                </a:path>
                <a:path w="7131050" h="2901315">
                  <a:moveTo>
                    <a:pt x="3956304" y="2124456"/>
                  </a:moveTo>
                  <a:lnTo>
                    <a:pt x="3122676" y="2124456"/>
                  </a:lnTo>
                </a:path>
                <a:path w="7131050" h="2901315">
                  <a:moveTo>
                    <a:pt x="6197473" y="1121664"/>
                  </a:moveTo>
                  <a:lnTo>
                    <a:pt x="6114287" y="2108073"/>
                  </a:lnTo>
                </a:path>
                <a:path w="7131050" h="2901315">
                  <a:moveTo>
                    <a:pt x="6412992" y="2728722"/>
                  </a:moveTo>
                  <a:lnTo>
                    <a:pt x="6205728" y="1121664"/>
                  </a:lnTo>
                </a:path>
                <a:path w="7131050" h="2901315">
                  <a:moveTo>
                    <a:pt x="6554978" y="365760"/>
                  </a:moveTo>
                  <a:lnTo>
                    <a:pt x="6422135" y="2727960"/>
                  </a:lnTo>
                </a:path>
                <a:path w="7131050" h="2901315">
                  <a:moveTo>
                    <a:pt x="6766433" y="2901188"/>
                  </a:moveTo>
                  <a:lnTo>
                    <a:pt x="6554724" y="365760"/>
                  </a:lnTo>
                </a:path>
                <a:path w="7131050" h="2901315">
                  <a:moveTo>
                    <a:pt x="7020559" y="0"/>
                  </a:moveTo>
                  <a:lnTo>
                    <a:pt x="6766559" y="2901188"/>
                  </a:lnTo>
                </a:path>
                <a:path w="7131050" h="2901315">
                  <a:moveTo>
                    <a:pt x="7131050" y="2140585"/>
                  </a:moveTo>
                  <a:lnTo>
                    <a:pt x="702106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26218" y="3429762"/>
              <a:ext cx="2067560" cy="17145"/>
            </a:xfrm>
            <a:custGeom>
              <a:avLst/>
              <a:gdLst/>
              <a:ahLst/>
              <a:cxnLst/>
              <a:rect l="l" t="t" r="r" b="b"/>
              <a:pathLst>
                <a:path w="2067559" h="17145">
                  <a:moveTo>
                    <a:pt x="2067432" y="0"/>
                  </a:moveTo>
                  <a:lnTo>
                    <a:pt x="0" y="16637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908297" y="3246247"/>
            <a:ext cx="21482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SOLUNUMU</a:t>
            </a:r>
            <a:r>
              <a:rPr dirty="0" sz="200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DÜZELT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11745" y="3246247"/>
            <a:ext cx="18478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DOLAŞIMI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SAĞLA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4025"/>
            <a:ext cx="3377565" cy="6604000"/>
            <a:chOff x="0" y="254025"/>
            <a:chExt cx="3377565" cy="660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4025"/>
              <a:ext cx="3377253" cy="66039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0143" y="624839"/>
              <a:ext cx="2607945" cy="5875020"/>
            </a:xfrm>
            <a:custGeom>
              <a:avLst/>
              <a:gdLst/>
              <a:ahLst/>
              <a:cxnLst/>
              <a:rect l="l" t="t" r="r" b="b"/>
              <a:pathLst>
                <a:path w="2607945" h="5875020">
                  <a:moveTo>
                    <a:pt x="2607564" y="0"/>
                  </a:moveTo>
                  <a:lnTo>
                    <a:pt x="0" y="0"/>
                  </a:lnTo>
                  <a:lnTo>
                    <a:pt x="0" y="5875020"/>
                  </a:lnTo>
                  <a:lnTo>
                    <a:pt x="2607564" y="5875020"/>
                  </a:lnTo>
                  <a:lnTo>
                    <a:pt x="26075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53592" y="1467745"/>
            <a:ext cx="2134235" cy="1332230"/>
          </a:xfrm>
          <a:prstGeom prst="rect">
            <a:avLst/>
          </a:prstGeom>
        </p:spPr>
        <p:txBody>
          <a:bodyPr wrap="square" lIns="0" tIns="219710" rIns="0" bIns="0" rtlCol="0" vert="horz">
            <a:spAutoFit/>
          </a:bodyPr>
          <a:lstStyle/>
          <a:p>
            <a:pPr marL="78740">
              <a:lnSpc>
                <a:spcPct val="100000"/>
              </a:lnSpc>
              <a:spcBef>
                <a:spcPts val="1730"/>
              </a:spcBef>
            </a:pPr>
            <a:r>
              <a:rPr dirty="0" sz="4000" spc="-5" b="1">
                <a:latin typeface="Calibri"/>
                <a:cs typeface="Calibri"/>
              </a:rPr>
              <a:t>EMNİYET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dirty="0" sz="2400" spc="-5" b="1">
                <a:latin typeface="Calibri"/>
                <a:cs typeface="Calibri"/>
              </a:rPr>
              <a:t>TEDBİRLERİNİ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967" y="2801188"/>
            <a:ext cx="2364740" cy="2995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9375">
              <a:lnSpc>
                <a:spcPts val="10145"/>
              </a:lnSpc>
              <a:spcBef>
                <a:spcPts val="95"/>
              </a:spcBef>
            </a:pPr>
            <a:r>
              <a:rPr dirty="0" sz="8800" spc="-10" b="1">
                <a:latin typeface="Calibri"/>
                <a:cs typeface="Calibri"/>
              </a:rPr>
              <a:t>İŞİNİ</a:t>
            </a:r>
            <a:endParaRPr sz="8800">
              <a:latin typeface="Calibri"/>
              <a:cs typeface="Calibri"/>
            </a:endParaRPr>
          </a:p>
          <a:p>
            <a:pPr marL="12700">
              <a:lnSpc>
                <a:spcPts val="7505"/>
              </a:lnSpc>
            </a:pPr>
            <a:r>
              <a:rPr dirty="0" sz="6600" spc="-85" b="1">
                <a:latin typeface="Calibri"/>
                <a:cs typeface="Calibri"/>
              </a:rPr>
              <a:t>Ş</a:t>
            </a:r>
            <a:r>
              <a:rPr dirty="0" sz="6600" b="1">
                <a:latin typeface="Calibri"/>
                <a:cs typeface="Calibri"/>
              </a:rPr>
              <a:t>AN</a:t>
            </a:r>
            <a:r>
              <a:rPr dirty="0" sz="6600" spc="-95" b="1">
                <a:latin typeface="Calibri"/>
                <a:cs typeface="Calibri"/>
              </a:rPr>
              <a:t>S</a:t>
            </a:r>
            <a:r>
              <a:rPr dirty="0" sz="6600" b="1">
                <a:latin typeface="Calibri"/>
                <a:cs typeface="Calibri"/>
              </a:rPr>
              <a:t>A</a:t>
            </a:r>
            <a:endParaRPr sz="66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450"/>
              </a:spcBef>
            </a:pPr>
            <a:r>
              <a:rPr dirty="0" sz="4400" b="1">
                <a:latin typeface="Calibri"/>
                <a:cs typeface="Calibri"/>
              </a:rPr>
              <a:t>BIRAKMA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7747" y="509079"/>
            <a:ext cx="1820545" cy="1013460"/>
            <a:chOff x="1177747" y="509079"/>
            <a:chExt cx="1820545" cy="10134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7747" y="509079"/>
              <a:ext cx="885355" cy="8510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193036" y="608075"/>
              <a:ext cx="805180" cy="914400"/>
            </a:xfrm>
            <a:custGeom>
              <a:avLst/>
              <a:gdLst/>
              <a:ahLst/>
              <a:cxnLst/>
              <a:rect l="l" t="t" r="r" b="b"/>
              <a:pathLst>
                <a:path w="805180" h="914400">
                  <a:moveTo>
                    <a:pt x="804671" y="0"/>
                  </a:moveTo>
                  <a:lnTo>
                    <a:pt x="0" y="0"/>
                  </a:lnTo>
                  <a:lnTo>
                    <a:pt x="804671" y="914400"/>
                  </a:lnTo>
                  <a:lnTo>
                    <a:pt x="804671" y="0"/>
                  </a:lnTo>
                  <a:close/>
                </a:path>
              </a:pathLst>
            </a:custGeom>
            <a:solidFill>
              <a:srgbClr val="F0C40E">
                <a:alpha val="3411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67870" cy="6858000"/>
            <a:chOff x="0" y="0"/>
            <a:chExt cx="1216787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21324" y="3393998"/>
              <a:ext cx="122654" cy="677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6761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1055" y="746759"/>
              <a:ext cx="2156333" cy="21642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0039" y="794004"/>
              <a:ext cx="1965960" cy="370840"/>
            </a:xfrm>
            <a:custGeom>
              <a:avLst/>
              <a:gdLst/>
              <a:ahLst/>
              <a:cxnLst/>
              <a:rect l="l" t="t" r="r" b="b"/>
              <a:pathLst>
                <a:path w="1965960" h="370840">
                  <a:moveTo>
                    <a:pt x="196596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965960" y="370332"/>
                  </a:lnTo>
                  <a:lnTo>
                    <a:pt x="1965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30039" y="794004"/>
              <a:ext cx="1965960" cy="370840"/>
            </a:xfrm>
            <a:custGeom>
              <a:avLst/>
              <a:gdLst/>
              <a:ahLst/>
              <a:cxnLst/>
              <a:rect l="l" t="t" r="r" b="b"/>
              <a:pathLst>
                <a:path w="1965960" h="370840">
                  <a:moveTo>
                    <a:pt x="0" y="370332"/>
                  </a:moveTo>
                  <a:lnTo>
                    <a:pt x="1965960" y="370332"/>
                  </a:lnTo>
                  <a:lnTo>
                    <a:pt x="196596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293489" y="812114"/>
            <a:ext cx="17246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Acil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Tedavi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Nedir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49908" y="336804"/>
            <a:ext cx="4565015" cy="2199640"/>
            <a:chOff x="1549908" y="336804"/>
            <a:chExt cx="4565015" cy="2199640"/>
          </a:xfrm>
        </p:grpSpPr>
        <p:sp>
          <p:nvSpPr>
            <p:cNvPr id="10" name="object 10"/>
            <p:cNvSpPr/>
            <p:nvPr/>
          </p:nvSpPr>
          <p:spPr>
            <a:xfrm>
              <a:off x="3500628" y="1214246"/>
              <a:ext cx="2607945" cy="1033780"/>
            </a:xfrm>
            <a:custGeom>
              <a:avLst/>
              <a:gdLst/>
              <a:ahLst/>
              <a:cxnLst/>
              <a:rect l="l" t="t" r="r" b="b"/>
              <a:pathLst>
                <a:path w="2607945" h="1033780">
                  <a:moveTo>
                    <a:pt x="2436622" y="8000"/>
                  </a:moveTo>
                  <a:lnTo>
                    <a:pt x="170942" y="8000"/>
                  </a:lnTo>
                  <a:lnTo>
                    <a:pt x="125515" y="14110"/>
                  </a:lnTo>
                  <a:lnTo>
                    <a:pt x="84685" y="31350"/>
                  </a:lnTo>
                  <a:lnTo>
                    <a:pt x="50085" y="58086"/>
                  </a:lnTo>
                  <a:lnTo>
                    <a:pt x="23349" y="92686"/>
                  </a:lnTo>
                  <a:lnTo>
                    <a:pt x="6109" y="133516"/>
                  </a:lnTo>
                  <a:lnTo>
                    <a:pt x="0" y="178942"/>
                  </a:lnTo>
                  <a:lnTo>
                    <a:pt x="0" y="862711"/>
                  </a:lnTo>
                  <a:lnTo>
                    <a:pt x="6109" y="908137"/>
                  </a:lnTo>
                  <a:lnTo>
                    <a:pt x="23349" y="948967"/>
                  </a:lnTo>
                  <a:lnTo>
                    <a:pt x="50085" y="983567"/>
                  </a:lnTo>
                  <a:lnTo>
                    <a:pt x="84685" y="1010303"/>
                  </a:lnTo>
                  <a:lnTo>
                    <a:pt x="125515" y="1027543"/>
                  </a:lnTo>
                  <a:lnTo>
                    <a:pt x="170942" y="1033652"/>
                  </a:lnTo>
                  <a:lnTo>
                    <a:pt x="2436622" y="1033652"/>
                  </a:lnTo>
                  <a:lnTo>
                    <a:pt x="2482048" y="1027543"/>
                  </a:lnTo>
                  <a:lnTo>
                    <a:pt x="2522878" y="1010303"/>
                  </a:lnTo>
                  <a:lnTo>
                    <a:pt x="2557478" y="983567"/>
                  </a:lnTo>
                  <a:lnTo>
                    <a:pt x="2584214" y="948967"/>
                  </a:lnTo>
                  <a:lnTo>
                    <a:pt x="2601454" y="908137"/>
                  </a:lnTo>
                  <a:lnTo>
                    <a:pt x="2607564" y="862711"/>
                  </a:lnTo>
                  <a:lnTo>
                    <a:pt x="2607564" y="178942"/>
                  </a:lnTo>
                  <a:lnTo>
                    <a:pt x="2601454" y="133516"/>
                  </a:lnTo>
                  <a:lnTo>
                    <a:pt x="2584214" y="92686"/>
                  </a:lnTo>
                  <a:lnTo>
                    <a:pt x="2557478" y="58086"/>
                  </a:lnTo>
                  <a:lnTo>
                    <a:pt x="2522878" y="31350"/>
                  </a:lnTo>
                  <a:lnTo>
                    <a:pt x="2482048" y="14110"/>
                  </a:lnTo>
                  <a:lnTo>
                    <a:pt x="2436622" y="8000"/>
                  </a:lnTo>
                  <a:close/>
                </a:path>
                <a:path w="2607945" h="1033780">
                  <a:moveTo>
                    <a:pt x="1852168" y="0"/>
                  </a:moveTo>
                  <a:lnTo>
                    <a:pt x="1521079" y="8000"/>
                  </a:lnTo>
                  <a:lnTo>
                    <a:pt x="2172970" y="8000"/>
                  </a:lnTo>
                  <a:lnTo>
                    <a:pt x="18521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500628" y="1214246"/>
              <a:ext cx="2607945" cy="1033780"/>
            </a:xfrm>
            <a:custGeom>
              <a:avLst/>
              <a:gdLst/>
              <a:ahLst/>
              <a:cxnLst/>
              <a:rect l="l" t="t" r="r" b="b"/>
              <a:pathLst>
                <a:path w="2607945" h="1033780">
                  <a:moveTo>
                    <a:pt x="0" y="178942"/>
                  </a:moveTo>
                  <a:lnTo>
                    <a:pt x="6109" y="133516"/>
                  </a:lnTo>
                  <a:lnTo>
                    <a:pt x="23349" y="92686"/>
                  </a:lnTo>
                  <a:lnTo>
                    <a:pt x="50085" y="58086"/>
                  </a:lnTo>
                  <a:lnTo>
                    <a:pt x="84685" y="31350"/>
                  </a:lnTo>
                  <a:lnTo>
                    <a:pt x="125515" y="14110"/>
                  </a:lnTo>
                  <a:lnTo>
                    <a:pt x="170942" y="8000"/>
                  </a:lnTo>
                  <a:lnTo>
                    <a:pt x="1521079" y="8000"/>
                  </a:lnTo>
                  <a:lnTo>
                    <a:pt x="1852168" y="0"/>
                  </a:lnTo>
                  <a:lnTo>
                    <a:pt x="2172970" y="8000"/>
                  </a:lnTo>
                  <a:lnTo>
                    <a:pt x="2436622" y="8000"/>
                  </a:lnTo>
                  <a:lnTo>
                    <a:pt x="2482048" y="14110"/>
                  </a:lnTo>
                  <a:lnTo>
                    <a:pt x="2522878" y="31350"/>
                  </a:lnTo>
                  <a:lnTo>
                    <a:pt x="2557478" y="58086"/>
                  </a:lnTo>
                  <a:lnTo>
                    <a:pt x="2584214" y="92686"/>
                  </a:lnTo>
                  <a:lnTo>
                    <a:pt x="2601454" y="133516"/>
                  </a:lnTo>
                  <a:lnTo>
                    <a:pt x="2607564" y="178942"/>
                  </a:lnTo>
                  <a:lnTo>
                    <a:pt x="2607564" y="435355"/>
                  </a:lnTo>
                  <a:lnTo>
                    <a:pt x="2607564" y="862711"/>
                  </a:lnTo>
                  <a:lnTo>
                    <a:pt x="2601454" y="908137"/>
                  </a:lnTo>
                  <a:lnTo>
                    <a:pt x="2584214" y="948967"/>
                  </a:lnTo>
                  <a:lnTo>
                    <a:pt x="2557478" y="983567"/>
                  </a:lnTo>
                  <a:lnTo>
                    <a:pt x="2522878" y="1010303"/>
                  </a:lnTo>
                  <a:lnTo>
                    <a:pt x="2482048" y="1027543"/>
                  </a:lnTo>
                  <a:lnTo>
                    <a:pt x="2436622" y="1033652"/>
                  </a:lnTo>
                  <a:lnTo>
                    <a:pt x="2172970" y="1033652"/>
                  </a:lnTo>
                  <a:lnTo>
                    <a:pt x="1521079" y="1033652"/>
                  </a:lnTo>
                  <a:lnTo>
                    <a:pt x="170942" y="1033652"/>
                  </a:lnTo>
                  <a:lnTo>
                    <a:pt x="125515" y="1027543"/>
                  </a:lnTo>
                  <a:lnTo>
                    <a:pt x="84685" y="1010303"/>
                  </a:lnTo>
                  <a:lnTo>
                    <a:pt x="50085" y="983567"/>
                  </a:lnTo>
                  <a:lnTo>
                    <a:pt x="23349" y="948967"/>
                  </a:lnTo>
                  <a:lnTo>
                    <a:pt x="6109" y="908137"/>
                  </a:lnTo>
                  <a:lnTo>
                    <a:pt x="0" y="862711"/>
                  </a:lnTo>
                  <a:lnTo>
                    <a:pt x="0" y="435355"/>
                  </a:lnTo>
                  <a:lnTo>
                    <a:pt x="0" y="178942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9908" y="336804"/>
              <a:ext cx="1822703" cy="21991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29914" y="1283970"/>
            <a:ext cx="2348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7855" algn="l"/>
                <a:tab pos="1405890" algn="l"/>
              </a:tabLst>
            </a:pPr>
            <a:r>
              <a:rPr dirty="0" sz="1400">
                <a:latin typeface="Calibri"/>
                <a:cs typeface="Calibri"/>
              </a:rPr>
              <a:t>Acil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 spc="-2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vi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5">
                <a:latin typeface="Calibri"/>
                <a:cs typeface="Calibri"/>
              </a:rPr>
              <a:t>ü</a:t>
            </a:r>
            <a:r>
              <a:rPr dirty="0" sz="1400" spc="-10">
                <a:latin typeface="Calibri"/>
                <a:cs typeface="Calibri"/>
              </a:rPr>
              <a:t>n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5">
                <a:latin typeface="Calibri"/>
                <a:cs typeface="Calibri"/>
              </a:rPr>
              <a:t>l</a:t>
            </a:r>
            <a:r>
              <a:rPr dirty="0" sz="1400">
                <a:latin typeface="Calibri"/>
                <a:cs typeface="Calibri"/>
              </a:rPr>
              <a:t>eri</a:t>
            </a:r>
            <a:r>
              <a:rPr dirty="0" sz="1400" spc="-5">
                <a:latin typeface="Calibri"/>
                <a:cs typeface="Calibri"/>
              </a:rPr>
              <a:t>n</a:t>
            </a:r>
            <a:r>
              <a:rPr dirty="0" sz="1400" spc="5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e,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29914" y="1497330"/>
            <a:ext cx="23501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hasta/yaralılara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doktor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sağlık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9914" y="1710689"/>
            <a:ext cx="23507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6140" algn="l"/>
                <a:tab pos="1802130" algn="l"/>
              </a:tabLst>
            </a:pPr>
            <a:r>
              <a:rPr dirty="0" sz="1400" b="1">
                <a:latin typeface="Calibri"/>
                <a:cs typeface="Calibri"/>
              </a:rPr>
              <a:t>p</a:t>
            </a:r>
            <a:r>
              <a:rPr dirty="0" sz="1400" spc="-10" b="1">
                <a:latin typeface="Calibri"/>
                <a:cs typeface="Calibri"/>
              </a:rPr>
              <a:t>ers</a:t>
            </a:r>
            <a:r>
              <a:rPr dirty="0" sz="1400" b="1">
                <a:latin typeface="Calibri"/>
                <a:cs typeface="Calibri"/>
              </a:rPr>
              <a:t>o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b="1">
                <a:latin typeface="Calibri"/>
                <a:cs typeface="Calibri"/>
              </a:rPr>
              <a:t>li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10" b="1">
                <a:latin typeface="Calibri"/>
                <a:cs typeface="Calibri"/>
              </a:rPr>
              <a:t>t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30" b="1">
                <a:latin typeface="Calibri"/>
                <a:cs typeface="Calibri"/>
              </a:rPr>
              <a:t>r</a:t>
            </a:r>
            <a:r>
              <a:rPr dirty="0" sz="1400" spc="-25" b="1">
                <a:latin typeface="Calibri"/>
                <a:cs typeface="Calibri"/>
              </a:rPr>
              <a:t>a</a:t>
            </a:r>
            <a:r>
              <a:rPr dirty="0" sz="1400" spc="-5" b="1">
                <a:latin typeface="Calibri"/>
                <a:cs typeface="Calibri"/>
              </a:rPr>
              <a:t>fı</a:t>
            </a:r>
            <a:r>
              <a:rPr dirty="0" sz="1400" spc="-1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d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30" b="1">
                <a:latin typeface="Calibri"/>
                <a:cs typeface="Calibri"/>
              </a:rPr>
              <a:t>y</a:t>
            </a:r>
            <a:r>
              <a:rPr dirty="0" sz="1400" b="1">
                <a:latin typeface="Calibri"/>
                <a:cs typeface="Calibri"/>
              </a:rPr>
              <a:t>apıl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b="1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29914" y="1923745"/>
            <a:ext cx="157924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tıbbi</a:t>
            </a:r>
            <a:r>
              <a:rPr dirty="0" sz="1400" spc="-6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müdahalelerdir.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15558" y="2095245"/>
            <a:ext cx="2001520" cy="381635"/>
            <a:chOff x="6115558" y="2095245"/>
            <a:chExt cx="2001520" cy="381635"/>
          </a:xfrm>
        </p:grpSpPr>
        <p:sp>
          <p:nvSpPr>
            <p:cNvPr id="18" name="object 18"/>
            <p:cNvSpPr/>
            <p:nvPr/>
          </p:nvSpPr>
          <p:spPr>
            <a:xfrm>
              <a:off x="6121908" y="2101595"/>
              <a:ext cx="1988820" cy="368935"/>
            </a:xfrm>
            <a:custGeom>
              <a:avLst/>
              <a:gdLst/>
              <a:ahLst/>
              <a:cxnLst/>
              <a:rect l="l" t="t" r="r" b="b"/>
              <a:pathLst>
                <a:path w="1988820" h="368935">
                  <a:moveTo>
                    <a:pt x="1988819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988819" y="368808"/>
                  </a:lnTo>
                  <a:lnTo>
                    <a:pt x="19888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121908" y="2101595"/>
              <a:ext cx="1988820" cy="368935"/>
            </a:xfrm>
            <a:custGeom>
              <a:avLst/>
              <a:gdLst/>
              <a:ahLst/>
              <a:cxnLst/>
              <a:rect l="l" t="t" r="r" b="b"/>
              <a:pathLst>
                <a:path w="1988820" h="368935">
                  <a:moveTo>
                    <a:pt x="0" y="368808"/>
                  </a:moveTo>
                  <a:lnTo>
                    <a:pt x="1988819" y="368808"/>
                  </a:lnTo>
                  <a:lnTo>
                    <a:pt x="1988819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200902" y="2119629"/>
            <a:ext cx="17526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İlkyardımcı</a:t>
            </a:r>
            <a:r>
              <a:rPr dirty="0" sz="18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Nedir</a:t>
            </a:r>
            <a:r>
              <a:rPr dirty="0" sz="1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39941" y="2464054"/>
            <a:ext cx="4011929" cy="2054860"/>
            <a:chOff x="6139941" y="2464054"/>
            <a:chExt cx="4011929" cy="2054860"/>
          </a:xfrm>
        </p:grpSpPr>
        <p:sp>
          <p:nvSpPr>
            <p:cNvPr id="22" name="object 22"/>
            <p:cNvSpPr/>
            <p:nvPr/>
          </p:nvSpPr>
          <p:spPr>
            <a:xfrm>
              <a:off x="6146291" y="2470404"/>
              <a:ext cx="3999229" cy="2042160"/>
            </a:xfrm>
            <a:custGeom>
              <a:avLst/>
              <a:gdLst/>
              <a:ahLst/>
              <a:cxnLst/>
              <a:rect l="l" t="t" r="r" b="b"/>
              <a:pathLst>
                <a:path w="3999229" h="2042160">
                  <a:moveTo>
                    <a:pt x="3658616" y="0"/>
                  </a:moveTo>
                  <a:lnTo>
                    <a:pt x="340360" y="0"/>
                  </a:lnTo>
                  <a:lnTo>
                    <a:pt x="294178" y="3107"/>
                  </a:lnTo>
                  <a:lnTo>
                    <a:pt x="249884" y="12159"/>
                  </a:lnTo>
                  <a:lnTo>
                    <a:pt x="207883" y="26749"/>
                  </a:lnTo>
                  <a:lnTo>
                    <a:pt x="168580" y="46472"/>
                  </a:lnTo>
                  <a:lnTo>
                    <a:pt x="132382" y="70923"/>
                  </a:lnTo>
                  <a:lnTo>
                    <a:pt x="99694" y="99695"/>
                  </a:lnTo>
                  <a:lnTo>
                    <a:pt x="70923" y="132382"/>
                  </a:lnTo>
                  <a:lnTo>
                    <a:pt x="46472" y="168580"/>
                  </a:lnTo>
                  <a:lnTo>
                    <a:pt x="26749" y="207883"/>
                  </a:lnTo>
                  <a:lnTo>
                    <a:pt x="12159" y="249884"/>
                  </a:lnTo>
                  <a:lnTo>
                    <a:pt x="3107" y="294178"/>
                  </a:lnTo>
                  <a:lnTo>
                    <a:pt x="0" y="340360"/>
                  </a:lnTo>
                  <a:lnTo>
                    <a:pt x="0" y="1701800"/>
                  </a:lnTo>
                  <a:lnTo>
                    <a:pt x="3107" y="1747981"/>
                  </a:lnTo>
                  <a:lnTo>
                    <a:pt x="12159" y="1792275"/>
                  </a:lnTo>
                  <a:lnTo>
                    <a:pt x="26749" y="1834276"/>
                  </a:lnTo>
                  <a:lnTo>
                    <a:pt x="46472" y="1873579"/>
                  </a:lnTo>
                  <a:lnTo>
                    <a:pt x="70923" y="1909777"/>
                  </a:lnTo>
                  <a:lnTo>
                    <a:pt x="99694" y="1942465"/>
                  </a:lnTo>
                  <a:lnTo>
                    <a:pt x="132382" y="1971236"/>
                  </a:lnTo>
                  <a:lnTo>
                    <a:pt x="168580" y="1995687"/>
                  </a:lnTo>
                  <a:lnTo>
                    <a:pt x="207883" y="2015410"/>
                  </a:lnTo>
                  <a:lnTo>
                    <a:pt x="249884" y="2030000"/>
                  </a:lnTo>
                  <a:lnTo>
                    <a:pt x="294178" y="2039052"/>
                  </a:lnTo>
                  <a:lnTo>
                    <a:pt x="340360" y="2042160"/>
                  </a:lnTo>
                  <a:lnTo>
                    <a:pt x="3658616" y="2042160"/>
                  </a:lnTo>
                  <a:lnTo>
                    <a:pt x="3704797" y="2039052"/>
                  </a:lnTo>
                  <a:lnTo>
                    <a:pt x="3749091" y="2030000"/>
                  </a:lnTo>
                  <a:lnTo>
                    <a:pt x="3791092" y="2015410"/>
                  </a:lnTo>
                  <a:lnTo>
                    <a:pt x="3830395" y="1995687"/>
                  </a:lnTo>
                  <a:lnTo>
                    <a:pt x="3866593" y="1971236"/>
                  </a:lnTo>
                  <a:lnTo>
                    <a:pt x="3899281" y="1942465"/>
                  </a:lnTo>
                  <a:lnTo>
                    <a:pt x="3928052" y="1909777"/>
                  </a:lnTo>
                  <a:lnTo>
                    <a:pt x="3952503" y="1873579"/>
                  </a:lnTo>
                  <a:lnTo>
                    <a:pt x="3972226" y="1834276"/>
                  </a:lnTo>
                  <a:lnTo>
                    <a:pt x="3986816" y="1792275"/>
                  </a:lnTo>
                  <a:lnTo>
                    <a:pt x="3995868" y="1747981"/>
                  </a:lnTo>
                  <a:lnTo>
                    <a:pt x="3998976" y="1701800"/>
                  </a:lnTo>
                  <a:lnTo>
                    <a:pt x="3998976" y="340360"/>
                  </a:lnTo>
                  <a:lnTo>
                    <a:pt x="3995868" y="294178"/>
                  </a:lnTo>
                  <a:lnTo>
                    <a:pt x="3986816" y="249884"/>
                  </a:lnTo>
                  <a:lnTo>
                    <a:pt x="3972226" y="207883"/>
                  </a:lnTo>
                  <a:lnTo>
                    <a:pt x="3952503" y="168580"/>
                  </a:lnTo>
                  <a:lnTo>
                    <a:pt x="3928052" y="132382"/>
                  </a:lnTo>
                  <a:lnTo>
                    <a:pt x="3899281" y="99695"/>
                  </a:lnTo>
                  <a:lnTo>
                    <a:pt x="3866593" y="70923"/>
                  </a:lnTo>
                  <a:lnTo>
                    <a:pt x="3830395" y="46472"/>
                  </a:lnTo>
                  <a:lnTo>
                    <a:pt x="3791092" y="26749"/>
                  </a:lnTo>
                  <a:lnTo>
                    <a:pt x="3749091" y="12159"/>
                  </a:lnTo>
                  <a:lnTo>
                    <a:pt x="3704797" y="3107"/>
                  </a:lnTo>
                  <a:lnTo>
                    <a:pt x="3658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146291" y="2470404"/>
              <a:ext cx="3999229" cy="2042160"/>
            </a:xfrm>
            <a:custGeom>
              <a:avLst/>
              <a:gdLst/>
              <a:ahLst/>
              <a:cxnLst/>
              <a:rect l="l" t="t" r="r" b="b"/>
              <a:pathLst>
                <a:path w="3999229" h="2042160">
                  <a:moveTo>
                    <a:pt x="0" y="340360"/>
                  </a:moveTo>
                  <a:lnTo>
                    <a:pt x="3107" y="294178"/>
                  </a:lnTo>
                  <a:lnTo>
                    <a:pt x="12159" y="249884"/>
                  </a:lnTo>
                  <a:lnTo>
                    <a:pt x="26749" y="207883"/>
                  </a:lnTo>
                  <a:lnTo>
                    <a:pt x="46472" y="168580"/>
                  </a:lnTo>
                  <a:lnTo>
                    <a:pt x="70923" y="132382"/>
                  </a:lnTo>
                  <a:lnTo>
                    <a:pt x="99695" y="99694"/>
                  </a:lnTo>
                  <a:lnTo>
                    <a:pt x="132382" y="70923"/>
                  </a:lnTo>
                  <a:lnTo>
                    <a:pt x="168580" y="46472"/>
                  </a:lnTo>
                  <a:lnTo>
                    <a:pt x="207883" y="26749"/>
                  </a:lnTo>
                  <a:lnTo>
                    <a:pt x="249884" y="12159"/>
                  </a:lnTo>
                  <a:lnTo>
                    <a:pt x="294178" y="3107"/>
                  </a:lnTo>
                  <a:lnTo>
                    <a:pt x="340360" y="0"/>
                  </a:lnTo>
                  <a:lnTo>
                    <a:pt x="666496" y="0"/>
                  </a:lnTo>
                  <a:lnTo>
                    <a:pt x="1177289" y="0"/>
                  </a:lnTo>
                  <a:lnTo>
                    <a:pt x="1666239" y="0"/>
                  </a:lnTo>
                  <a:lnTo>
                    <a:pt x="3658616" y="0"/>
                  </a:lnTo>
                  <a:lnTo>
                    <a:pt x="3704797" y="3107"/>
                  </a:lnTo>
                  <a:lnTo>
                    <a:pt x="3749091" y="12159"/>
                  </a:lnTo>
                  <a:lnTo>
                    <a:pt x="3791092" y="26749"/>
                  </a:lnTo>
                  <a:lnTo>
                    <a:pt x="3830395" y="46472"/>
                  </a:lnTo>
                  <a:lnTo>
                    <a:pt x="3866593" y="70923"/>
                  </a:lnTo>
                  <a:lnTo>
                    <a:pt x="3899281" y="99695"/>
                  </a:lnTo>
                  <a:lnTo>
                    <a:pt x="3928052" y="132382"/>
                  </a:lnTo>
                  <a:lnTo>
                    <a:pt x="3952503" y="168580"/>
                  </a:lnTo>
                  <a:lnTo>
                    <a:pt x="3972226" y="207883"/>
                  </a:lnTo>
                  <a:lnTo>
                    <a:pt x="3986816" y="249884"/>
                  </a:lnTo>
                  <a:lnTo>
                    <a:pt x="3995868" y="294178"/>
                  </a:lnTo>
                  <a:lnTo>
                    <a:pt x="3998976" y="340360"/>
                  </a:lnTo>
                  <a:lnTo>
                    <a:pt x="3998976" y="850900"/>
                  </a:lnTo>
                  <a:lnTo>
                    <a:pt x="3998976" y="1701800"/>
                  </a:lnTo>
                  <a:lnTo>
                    <a:pt x="3995868" y="1747981"/>
                  </a:lnTo>
                  <a:lnTo>
                    <a:pt x="3986816" y="1792275"/>
                  </a:lnTo>
                  <a:lnTo>
                    <a:pt x="3972226" y="1834276"/>
                  </a:lnTo>
                  <a:lnTo>
                    <a:pt x="3952503" y="1873579"/>
                  </a:lnTo>
                  <a:lnTo>
                    <a:pt x="3928052" y="1909777"/>
                  </a:lnTo>
                  <a:lnTo>
                    <a:pt x="3899281" y="1942465"/>
                  </a:lnTo>
                  <a:lnTo>
                    <a:pt x="3866593" y="1971236"/>
                  </a:lnTo>
                  <a:lnTo>
                    <a:pt x="3830395" y="1995687"/>
                  </a:lnTo>
                  <a:lnTo>
                    <a:pt x="3791092" y="2015410"/>
                  </a:lnTo>
                  <a:lnTo>
                    <a:pt x="3749091" y="2030000"/>
                  </a:lnTo>
                  <a:lnTo>
                    <a:pt x="3704797" y="2039052"/>
                  </a:lnTo>
                  <a:lnTo>
                    <a:pt x="3658616" y="2042160"/>
                  </a:lnTo>
                  <a:lnTo>
                    <a:pt x="1666239" y="2042160"/>
                  </a:lnTo>
                  <a:lnTo>
                    <a:pt x="666496" y="2042160"/>
                  </a:lnTo>
                  <a:lnTo>
                    <a:pt x="340360" y="2042160"/>
                  </a:lnTo>
                  <a:lnTo>
                    <a:pt x="294178" y="2039052"/>
                  </a:lnTo>
                  <a:lnTo>
                    <a:pt x="249884" y="2030000"/>
                  </a:lnTo>
                  <a:lnTo>
                    <a:pt x="207883" y="2015410"/>
                  </a:lnTo>
                  <a:lnTo>
                    <a:pt x="168580" y="1995687"/>
                  </a:lnTo>
                  <a:lnTo>
                    <a:pt x="132382" y="1971236"/>
                  </a:lnTo>
                  <a:lnTo>
                    <a:pt x="99694" y="1942465"/>
                  </a:lnTo>
                  <a:lnTo>
                    <a:pt x="70923" y="1909777"/>
                  </a:lnTo>
                  <a:lnTo>
                    <a:pt x="46472" y="1873579"/>
                  </a:lnTo>
                  <a:lnTo>
                    <a:pt x="26749" y="1834276"/>
                  </a:lnTo>
                  <a:lnTo>
                    <a:pt x="12159" y="1792275"/>
                  </a:lnTo>
                  <a:lnTo>
                    <a:pt x="3107" y="1747981"/>
                  </a:lnTo>
                  <a:lnTo>
                    <a:pt x="0" y="1701800"/>
                  </a:lnTo>
                  <a:lnTo>
                    <a:pt x="0" y="850900"/>
                  </a:lnTo>
                  <a:lnTo>
                    <a:pt x="0" y="34036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326251" y="2720720"/>
            <a:ext cx="36391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Herhangi</a:t>
            </a:r>
            <a:r>
              <a:rPr dirty="0" sz="1400" spc="3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bir</a:t>
            </a:r>
            <a:r>
              <a:rPr dirty="0" sz="1400" spc="37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kaza</a:t>
            </a:r>
            <a:r>
              <a:rPr dirty="0" sz="1400" spc="3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veya</a:t>
            </a:r>
            <a:r>
              <a:rPr dirty="0" sz="1400" spc="37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yaşamı</a:t>
            </a:r>
            <a:r>
              <a:rPr dirty="0" sz="1400" spc="3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tehdit</a:t>
            </a:r>
            <a:r>
              <a:rPr dirty="0" sz="1400" spc="37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eden</a:t>
            </a:r>
            <a:r>
              <a:rPr dirty="0" sz="1400" spc="37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6251" y="2933776"/>
            <a:ext cx="364109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13130" algn="l"/>
                <a:tab pos="1196340" algn="l"/>
                <a:tab pos="1851660" algn="l"/>
                <a:tab pos="3068320" algn="l"/>
              </a:tabLst>
            </a:pPr>
            <a:r>
              <a:rPr dirty="0" sz="1400" spc="-10">
                <a:latin typeface="Calibri"/>
                <a:cs typeface="Calibri"/>
              </a:rPr>
              <a:t>du</a:t>
            </a: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0">
                <a:latin typeface="Calibri"/>
                <a:cs typeface="Calibri"/>
              </a:rPr>
              <a:t>umd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,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b="1">
                <a:latin typeface="Calibri"/>
                <a:cs typeface="Calibri"/>
              </a:rPr>
              <a:t>sağlık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20" b="1">
                <a:latin typeface="Calibri"/>
                <a:cs typeface="Calibri"/>
              </a:rPr>
              <a:t>g</a:t>
            </a:r>
            <a:r>
              <a:rPr dirty="0" sz="1400" b="1">
                <a:latin typeface="Calibri"/>
                <a:cs typeface="Calibri"/>
              </a:rPr>
              <a:t>ö</a:t>
            </a:r>
            <a:r>
              <a:rPr dirty="0" sz="1400" spc="-10" b="1">
                <a:latin typeface="Calibri"/>
                <a:cs typeface="Calibri"/>
              </a:rPr>
              <a:t>r</a:t>
            </a:r>
            <a:r>
              <a:rPr dirty="0" sz="1400" spc="-15" b="1">
                <a:latin typeface="Calibri"/>
                <a:cs typeface="Calibri"/>
              </a:rPr>
              <a:t>e</a:t>
            </a:r>
            <a:r>
              <a:rPr dirty="0" sz="1400" spc="-10" b="1">
                <a:latin typeface="Calibri"/>
                <a:cs typeface="Calibri"/>
              </a:rPr>
              <a:t>v</a:t>
            </a:r>
            <a:r>
              <a:rPr dirty="0" sz="1400" b="1">
                <a:latin typeface="Calibri"/>
                <a:cs typeface="Calibri"/>
              </a:rPr>
              <a:t>lil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b="1">
                <a:latin typeface="Calibri"/>
                <a:cs typeface="Calibri"/>
              </a:rPr>
              <a:t>rin</a:t>
            </a:r>
            <a:r>
              <a:rPr dirty="0" sz="1400" spc="-10" b="1">
                <a:latin typeface="Calibri"/>
                <a:cs typeface="Calibri"/>
              </a:rPr>
              <a:t>i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	</a:t>
            </a:r>
            <a:r>
              <a:rPr dirty="0" sz="1400" spc="-35" b="1">
                <a:latin typeface="Calibri"/>
                <a:cs typeface="Calibri"/>
              </a:rPr>
              <a:t>y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20" b="1">
                <a:latin typeface="Calibri"/>
                <a:cs typeface="Calibri"/>
              </a:rPr>
              <a:t>r</a:t>
            </a:r>
            <a:r>
              <a:rPr dirty="0" sz="1400" b="1">
                <a:latin typeface="Calibri"/>
                <a:cs typeface="Calibri"/>
              </a:rPr>
              <a:t>dımı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6251" y="3147822"/>
            <a:ext cx="363982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sağlanıncaya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kadar,</a:t>
            </a:r>
            <a:r>
              <a:rPr dirty="0" sz="1400" spc="280" b="1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hayatın</a:t>
            </a:r>
            <a:r>
              <a:rPr dirty="0" sz="1400" spc="-5">
                <a:latin typeface="Calibri"/>
                <a:cs typeface="Calibri"/>
              </a:rPr>
              <a:t> kurtarılması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yada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durumun </a:t>
            </a:r>
            <a:r>
              <a:rPr dirty="0" sz="1400" spc="-15">
                <a:latin typeface="Calibri"/>
                <a:cs typeface="Calibri"/>
              </a:rPr>
              <a:t>kötüye </a:t>
            </a:r>
            <a:r>
              <a:rPr dirty="0" sz="1400">
                <a:latin typeface="Calibri"/>
                <a:cs typeface="Calibri"/>
              </a:rPr>
              <a:t>gitmesini </a:t>
            </a:r>
            <a:r>
              <a:rPr dirty="0" sz="1400" spc="-5">
                <a:latin typeface="Calibri"/>
                <a:cs typeface="Calibri"/>
              </a:rPr>
              <a:t>önleyebilmek amacı </a:t>
            </a:r>
            <a:r>
              <a:rPr dirty="0" sz="1400">
                <a:latin typeface="Calibri"/>
                <a:cs typeface="Calibri"/>
              </a:rPr>
              <a:t>ile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olay</a:t>
            </a:r>
            <a:r>
              <a:rPr dirty="0" sz="1400" spc="2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yerinde,</a:t>
            </a:r>
            <a:r>
              <a:rPr dirty="0" sz="1400" spc="2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tıbbi</a:t>
            </a:r>
            <a:r>
              <a:rPr dirty="0" sz="1400" spc="25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araç</a:t>
            </a:r>
            <a:r>
              <a:rPr dirty="0" sz="1400" spc="229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gereç</a:t>
            </a:r>
            <a:r>
              <a:rPr dirty="0" sz="1400" spc="2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aranmaksızın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26251" y="3787902"/>
            <a:ext cx="36398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2960" algn="l"/>
                <a:tab pos="1402080" algn="l"/>
                <a:tab pos="2394585" algn="l"/>
                <a:tab pos="3188335" algn="l"/>
              </a:tabLst>
            </a:pP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 spc="-15">
                <a:latin typeface="Calibri"/>
                <a:cs typeface="Calibri"/>
              </a:rPr>
              <a:t>ev</a:t>
            </a:r>
            <a:r>
              <a:rPr dirty="0" sz="1400" spc="-10">
                <a:latin typeface="Calibri"/>
                <a:cs typeface="Calibri"/>
              </a:rPr>
              <a:t>cu</a:t>
            </a:r>
            <a:r>
              <a:rPr dirty="0" sz="1400">
                <a:latin typeface="Calibri"/>
                <a:cs typeface="Calibri"/>
              </a:rPr>
              <a:t>t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aç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25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e</a:t>
            </a:r>
            <a:r>
              <a:rPr dirty="0" sz="1400" spc="-10">
                <a:latin typeface="Calibri"/>
                <a:cs typeface="Calibri"/>
              </a:rPr>
              <a:t>ç</a:t>
            </a:r>
            <a:r>
              <a:rPr dirty="0" sz="1400">
                <a:latin typeface="Calibri"/>
                <a:cs typeface="Calibri"/>
              </a:rPr>
              <a:t>lerle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5">
                <a:latin typeface="Calibri"/>
                <a:cs typeface="Calibri"/>
              </a:rPr>
              <a:t>y</a:t>
            </a:r>
            <a:r>
              <a:rPr dirty="0" sz="1400" spc="5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ılan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b="1">
                <a:latin typeface="Calibri"/>
                <a:cs typeface="Calibri"/>
              </a:rPr>
              <a:t>ilaç</a:t>
            </a:r>
            <a:r>
              <a:rPr dirty="0" sz="1400" spc="5" b="1">
                <a:latin typeface="Calibri"/>
                <a:cs typeface="Calibri"/>
              </a:rPr>
              <a:t>s</a:t>
            </a:r>
            <a:r>
              <a:rPr dirty="0" sz="1400" b="1">
                <a:latin typeface="Calibri"/>
                <a:cs typeface="Calibri"/>
              </a:rPr>
              <a:t>ız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6251" y="4001261"/>
            <a:ext cx="11798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uygulamalardır.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123690" y="1078991"/>
            <a:ext cx="7175500" cy="3601720"/>
            <a:chOff x="4123690" y="1078991"/>
            <a:chExt cx="7175500" cy="3601720"/>
          </a:xfrm>
        </p:grpSpPr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3672" y="1078991"/>
              <a:ext cx="3255391" cy="17664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8744" y="1274063"/>
              <a:ext cx="2685288" cy="119633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130040" y="4305299"/>
              <a:ext cx="1990725" cy="368935"/>
            </a:xfrm>
            <a:custGeom>
              <a:avLst/>
              <a:gdLst/>
              <a:ahLst/>
              <a:cxnLst/>
              <a:rect l="l" t="t" r="r" b="b"/>
              <a:pathLst>
                <a:path w="1990725" h="368935">
                  <a:moveTo>
                    <a:pt x="1990343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990343" y="368807"/>
                  </a:lnTo>
                  <a:lnTo>
                    <a:pt x="19903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30040" y="4305299"/>
              <a:ext cx="1990725" cy="368935"/>
            </a:xfrm>
            <a:custGeom>
              <a:avLst/>
              <a:gdLst/>
              <a:ahLst/>
              <a:cxnLst/>
              <a:rect l="l" t="t" r="r" b="b"/>
              <a:pathLst>
                <a:path w="1990725" h="368935">
                  <a:moveTo>
                    <a:pt x="0" y="368807"/>
                  </a:moveTo>
                  <a:lnTo>
                    <a:pt x="1990343" y="368807"/>
                  </a:lnTo>
                  <a:lnTo>
                    <a:pt x="1990343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4247769" y="4323715"/>
            <a:ext cx="1791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İlkyardımcı</a:t>
            </a:r>
            <a:r>
              <a:rPr dirty="0" sz="18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Kimdir?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895345" y="4675378"/>
            <a:ext cx="3243580" cy="1236980"/>
            <a:chOff x="2895345" y="4675378"/>
            <a:chExt cx="3243580" cy="1236980"/>
          </a:xfrm>
        </p:grpSpPr>
        <p:sp>
          <p:nvSpPr>
            <p:cNvPr id="36" name="object 36"/>
            <p:cNvSpPr/>
            <p:nvPr/>
          </p:nvSpPr>
          <p:spPr>
            <a:xfrm>
              <a:off x="2901695" y="4681728"/>
              <a:ext cx="3230880" cy="1224280"/>
            </a:xfrm>
            <a:custGeom>
              <a:avLst/>
              <a:gdLst/>
              <a:ahLst/>
              <a:cxnLst/>
              <a:rect l="l" t="t" r="r" b="b"/>
              <a:pathLst>
                <a:path w="3230879" h="1224279">
                  <a:moveTo>
                    <a:pt x="3026918" y="0"/>
                  </a:moveTo>
                  <a:lnTo>
                    <a:pt x="203962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2" y="1223772"/>
                  </a:lnTo>
                  <a:lnTo>
                    <a:pt x="3026918" y="1223772"/>
                  </a:lnTo>
                  <a:lnTo>
                    <a:pt x="3073685" y="1218385"/>
                  </a:lnTo>
                  <a:lnTo>
                    <a:pt x="3116617" y="1203041"/>
                  </a:lnTo>
                  <a:lnTo>
                    <a:pt x="3154487" y="1178965"/>
                  </a:lnTo>
                  <a:lnTo>
                    <a:pt x="3186073" y="1147379"/>
                  </a:lnTo>
                  <a:lnTo>
                    <a:pt x="3210149" y="1109509"/>
                  </a:lnTo>
                  <a:lnTo>
                    <a:pt x="3225493" y="1066577"/>
                  </a:lnTo>
                  <a:lnTo>
                    <a:pt x="3230880" y="1019810"/>
                  </a:lnTo>
                  <a:lnTo>
                    <a:pt x="3230880" y="203962"/>
                  </a:lnTo>
                  <a:lnTo>
                    <a:pt x="3225493" y="157194"/>
                  </a:lnTo>
                  <a:lnTo>
                    <a:pt x="3210149" y="114262"/>
                  </a:lnTo>
                  <a:lnTo>
                    <a:pt x="3186073" y="76392"/>
                  </a:lnTo>
                  <a:lnTo>
                    <a:pt x="3154487" y="44806"/>
                  </a:lnTo>
                  <a:lnTo>
                    <a:pt x="3116617" y="20730"/>
                  </a:lnTo>
                  <a:lnTo>
                    <a:pt x="3073685" y="5386"/>
                  </a:lnTo>
                  <a:lnTo>
                    <a:pt x="3026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901695" y="4681728"/>
              <a:ext cx="3230880" cy="1224280"/>
            </a:xfrm>
            <a:custGeom>
              <a:avLst/>
              <a:gdLst/>
              <a:ahLst/>
              <a:cxnLst/>
              <a:rect l="l" t="t" r="r" b="b"/>
              <a:pathLst>
                <a:path w="3230879" h="1224279">
                  <a:moveTo>
                    <a:pt x="0" y="203962"/>
                  </a:moveTo>
                  <a:lnTo>
                    <a:pt x="5386" y="157194"/>
                  </a:lnTo>
                  <a:lnTo>
                    <a:pt x="20730" y="114262"/>
                  </a:lnTo>
                  <a:lnTo>
                    <a:pt x="44806" y="76392"/>
                  </a:lnTo>
                  <a:lnTo>
                    <a:pt x="76392" y="44806"/>
                  </a:lnTo>
                  <a:lnTo>
                    <a:pt x="114262" y="20730"/>
                  </a:lnTo>
                  <a:lnTo>
                    <a:pt x="157194" y="5386"/>
                  </a:lnTo>
                  <a:lnTo>
                    <a:pt x="203962" y="0"/>
                  </a:lnTo>
                  <a:lnTo>
                    <a:pt x="1884680" y="0"/>
                  </a:lnTo>
                  <a:lnTo>
                    <a:pt x="2271141" y="0"/>
                  </a:lnTo>
                  <a:lnTo>
                    <a:pt x="2692400" y="0"/>
                  </a:lnTo>
                  <a:lnTo>
                    <a:pt x="3026918" y="0"/>
                  </a:lnTo>
                  <a:lnTo>
                    <a:pt x="3073685" y="5386"/>
                  </a:lnTo>
                  <a:lnTo>
                    <a:pt x="3116617" y="20730"/>
                  </a:lnTo>
                  <a:lnTo>
                    <a:pt x="3154487" y="44806"/>
                  </a:lnTo>
                  <a:lnTo>
                    <a:pt x="3186073" y="76392"/>
                  </a:lnTo>
                  <a:lnTo>
                    <a:pt x="3210149" y="114262"/>
                  </a:lnTo>
                  <a:lnTo>
                    <a:pt x="3225493" y="157194"/>
                  </a:lnTo>
                  <a:lnTo>
                    <a:pt x="3230880" y="203962"/>
                  </a:lnTo>
                  <a:lnTo>
                    <a:pt x="3230880" y="509905"/>
                  </a:lnTo>
                  <a:lnTo>
                    <a:pt x="3230880" y="1019810"/>
                  </a:lnTo>
                  <a:lnTo>
                    <a:pt x="3225493" y="1066577"/>
                  </a:lnTo>
                  <a:lnTo>
                    <a:pt x="3210149" y="1109509"/>
                  </a:lnTo>
                  <a:lnTo>
                    <a:pt x="3186073" y="1147379"/>
                  </a:lnTo>
                  <a:lnTo>
                    <a:pt x="3154487" y="1178965"/>
                  </a:lnTo>
                  <a:lnTo>
                    <a:pt x="3116617" y="1203041"/>
                  </a:lnTo>
                  <a:lnTo>
                    <a:pt x="3073685" y="1218385"/>
                  </a:lnTo>
                  <a:lnTo>
                    <a:pt x="3026918" y="1223772"/>
                  </a:lnTo>
                  <a:lnTo>
                    <a:pt x="2692400" y="1223772"/>
                  </a:lnTo>
                  <a:lnTo>
                    <a:pt x="1884680" y="1223772"/>
                  </a:lnTo>
                  <a:lnTo>
                    <a:pt x="203962" y="1223772"/>
                  </a:lnTo>
                  <a:lnTo>
                    <a:pt x="157194" y="1218385"/>
                  </a:lnTo>
                  <a:lnTo>
                    <a:pt x="114262" y="1203041"/>
                  </a:lnTo>
                  <a:lnTo>
                    <a:pt x="76392" y="1178965"/>
                  </a:lnTo>
                  <a:lnTo>
                    <a:pt x="44806" y="1147379"/>
                  </a:lnTo>
                  <a:lnTo>
                    <a:pt x="20730" y="1109509"/>
                  </a:lnTo>
                  <a:lnTo>
                    <a:pt x="5386" y="1066577"/>
                  </a:lnTo>
                  <a:lnTo>
                    <a:pt x="0" y="1019810"/>
                  </a:lnTo>
                  <a:lnTo>
                    <a:pt x="0" y="509905"/>
                  </a:lnTo>
                  <a:lnTo>
                    <a:pt x="0" y="20396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3041142" y="4736719"/>
            <a:ext cx="295465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İlkyardım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tanımında</a:t>
            </a:r>
            <a:r>
              <a:rPr dirty="0" sz="1400">
                <a:latin typeface="Calibri"/>
                <a:cs typeface="Calibri"/>
              </a:rPr>
              <a:t> belirtilen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amaç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doğrultusunda </a:t>
            </a:r>
            <a:r>
              <a:rPr dirty="0" sz="1400" spc="-10">
                <a:latin typeface="Calibri"/>
                <a:cs typeface="Calibri"/>
              </a:rPr>
              <a:t>hasta </a:t>
            </a:r>
            <a:r>
              <a:rPr dirty="0" sz="1400" spc="-15">
                <a:latin typeface="Calibri"/>
                <a:cs typeface="Calibri"/>
              </a:rPr>
              <a:t>veya </a:t>
            </a:r>
            <a:r>
              <a:rPr dirty="0" sz="1400" spc="-10">
                <a:latin typeface="Calibri"/>
                <a:cs typeface="Calibri"/>
              </a:rPr>
              <a:t>yaralıya </a:t>
            </a:r>
            <a:r>
              <a:rPr dirty="0" sz="1400" spc="-5">
                <a:latin typeface="Calibri"/>
                <a:cs typeface="Calibri"/>
              </a:rPr>
              <a:t>tıbbi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araç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gereç</a:t>
            </a:r>
            <a:r>
              <a:rPr dirty="0" sz="1400" spc="-5">
                <a:latin typeface="Calibri"/>
                <a:cs typeface="Calibri"/>
              </a:rPr>
              <a:t> aranmaksızın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mevcut</a:t>
            </a:r>
            <a:r>
              <a:rPr dirty="0" sz="1400" spc="-5">
                <a:latin typeface="Calibri"/>
                <a:cs typeface="Calibri"/>
              </a:rPr>
              <a:t> araç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gereçlerle,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ilaçsız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uygulamaları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yapan 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eğitim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almış kişi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yada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kişilerdir.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0103" y="0"/>
            <a:ext cx="6094730" cy="6896100"/>
            <a:chOff x="70103" y="0"/>
            <a:chExt cx="6094730" cy="689610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1184" y="5516905"/>
              <a:ext cx="21945" cy="219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103" y="4504944"/>
              <a:ext cx="2040636" cy="204825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21145" y="761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0"/>
                  </a:moveTo>
                  <a:lnTo>
                    <a:pt x="24129" y="685782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0703" y="467867"/>
              <a:ext cx="260603" cy="4114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5" y="307848"/>
              <a:ext cx="70104" cy="5379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760" y="347471"/>
              <a:ext cx="85344" cy="5013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807" y="3393998"/>
              <a:ext cx="122654" cy="677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54524" y="2569464"/>
              <a:ext cx="1203960" cy="370840"/>
            </a:xfrm>
            <a:custGeom>
              <a:avLst/>
              <a:gdLst/>
              <a:ahLst/>
              <a:cxnLst/>
              <a:rect l="l" t="t" r="r" b="b"/>
              <a:pathLst>
                <a:path w="1203960" h="370839">
                  <a:moveTo>
                    <a:pt x="1203960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1203960" y="370332"/>
                  </a:lnTo>
                  <a:lnTo>
                    <a:pt x="1203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4524" y="2569464"/>
              <a:ext cx="1203960" cy="370840"/>
            </a:xfrm>
            <a:custGeom>
              <a:avLst/>
              <a:gdLst/>
              <a:ahLst/>
              <a:cxnLst/>
              <a:rect l="l" t="t" r="r" b="b"/>
              <a:pathLst>
                <a:path w="1203960" h="370839">
                  <a:moveTo>
                    <a:pt x="0" y="370332"/>
                  </a:moveTo>
                  <a:lnTo>
                    <a:pt x="1203960" y="370332"/>
                  </a:lnTo>
                  <a:lnTo>
                    <a:pt x="1203960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50919" y="2939795"/>
              <a:ext cx="2607945" cy="1024255"/>
            </a:xfrm>
            <a:custGeom>
              <a:avLst/>
              <a:gdLst/>
              <a:ahLst/>
              <a:cxnLst/>
              <a:rect l="l" t="t" r="r" b="b"/>
              <a:pathLst>
                <a:path w="2607945" h="1024254">
                  <a:moveTo>
                    <a:pt x="2436876" y="0"/>
                  </a:moveTo>
                  <a:lnTo>
                    <a:pt x="170687" y="0"/>
                  </a:lnTo>
                  <a:lnTo>
                    <a:pt x="125324" y="6099"/>
                  </a:lnTo>
                  <a:lnTo>
                    <a:pt x="84553" y="23311"/>
                  </a:lnTo>
                  <a:lnTo>
                    <a:pt x="50006" y="50006"/>
                  </a:lnTo>
                  <a:lnTo>
                    <a:pt x="23311" y="84553"/>
                  </a:lnTo>
                  <a:lnTo>
                    <a:pt x="6099" y="125324"/>
                  </a:lnTo>
                  <a:lnTo>
                    <a:pt x="0" y="170687"/>
                  </a:lnTo>
                  <a:lnTo>
                    <a:pt x="0" y="853439"/>
                  </a:lnTo>
                  <a:lnTo>
                    <a:pt x="6099" y="898803"/>
                  </a:lnTo>
                  <a:lnTo>
                    <a:pt x="23311" y="939574"/>
                  </a:lnTo>
                  <a:lnTo>
                    <a:pt x="50006" y="974121"/>
                  </a:lnTo>
                  <a:lnTo>
                    <a:pt x="84553" y="1000816"/>
                  </a:lnTo>
                  <a:lnTo>
                    <a:pt x="125324" y="1018028"/>
                  </a:lnTo>
                  <a:lnTo>
                    <a:pt x="170687" y="1024127"/>
                  </a:lnTo>
                  <a:lnTo>
                    <a:pt x="2436876" y="1024127"/>
                  </a:lnTo>
                  <a:lnTo>
                    <a:pt x="2482239" y="1018028"/>
                  </a:lnTo>
                  <a:lnTo>
                    <a:pt x="2523010" y="1000816"/>
                  </a:lnTo>
                  <a:lnTo>
                    <a:pt x="2557557" y="974121"/>
                  </a:lnTo>
                  <a:lnTo>
                    <a:pt x="2584252" y="939574"/>
                  </a:lnTo>
                  <a:lnTo>
                    <a:pt x="2601464" y="898803"/>
                  </a:lnTo>
                  <a:lnTo>
                    <a:pt x="2607564" y="853439"/>
                  </a:lnTo>
                  <a:lnTo>
                    <a:pt x="2607564" y="170687"/>
                  </a:lnTo>
                  <a:lnTo>
                    <a:pt x="2601464" y="125324"/>
                  </a:lnTo>
                  <a:lnTo>
                    <a:pt x="2584252" y="84553"/>
                  </a:lnTo>
                  <a:lnTo>
                    <a:pt x="2557557" y="50006"/>
                  </a:lnTo>
                  <a:lnTo>
                    <a:pt x="2523010" y="23311"/>
                  </a:lnTo>
                  <a:lnTo>
                    <a:pt x="2482239" y="6099"/>
                  </a:lnTo>
                  <a:lnTo>
                    <a:pt x="2436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50919" y="2939795"/>
              <a:ext cx="2607945" cy="1024255"/>
            </a:xfrm>
            <a:custGeom>
              <a:avLst/>
              <a:gdLst/>
              <a:ahLst/>
              <a:cxnLst/>
              <a:rect l="l" t="t" r="r" b="b"/>
              <a:pathLst>
                <a:path w="2607945" h="1024254">
                  <a:moveTo>
                    <a:pt x="0" y="170687"/>
                  </a:moveTo>
                  <a:lnTo>
                    <a:pt x="6099" y="125324"/>
                  </a:lnTo>
                  <a:lnTo>
                    <a:pt x="23311" y="84553"/>
                  </a:lnTo>
                  <a:lnTo>
                    <a:pt x="50006" y="50006"/>
                  </a:lnTo>
                  <a:lnTo>
                    <a:pt x="84553" y="23311"/>
                  </a:lnTo>
                  <a:lnTo>
                    <a:pt x="125324" y="6099"/>
                  </a:lnTo>
                  <a:lnTo>
                    <a:pt x="170687" y="0"/>
                  </a:lnTo>
                  <a:lnTo>
                    <a:pt x="1521078" y="0"/>
                  </a:lnTo>
                  <a:lnTo>
                    <a:pt x="1951735" y="0"/>
                  </a:lnTo>
                  <a:lnTo>
                    <a:pt x="2172969" y="0"/>
                  </a:lnTo>
                  <a:lnTo>
                    <a:pt x="2436876" y="0"/>
                  </a:lnTo>
                  <a:lnTo>
                    <a:pt x="2482239" y="6099"/>
                  </a:lnTo>
                  <a:lnTo>
                    <a:pt x="2523010" y="23311"/>
                  </a:lnTo>
                  <a:lnTo>
                    <a:pt x="2557557" y="50006"/>
                  </a:lnTo>
                  <a:lnTo>
                    <a:pt x="2584252" y="84553"/>
                  </a:lnTo>
                  <a:lnTo>
                    <a:pt x="2601464" y="125324"/>
                  </a:lnTo>
                  <a:lnTo>
                    <a:pt x="2607564" y="170687"/>
                  </a:lnTo>
                  <a:lnTo>
                    <a:pt x="2607564" y="426719"/>
                  </a:lnTo>
                  <a:lnTo>
                    <a:pt x="2607564" y="853439"/>
                  </a:lnTo>
                  <a:lnTo>
                    <a:pt x="2601464" y="898803"/>
                  </a:lnTo>
                  <a:lnTo>
                    <a:pt x="2584252" y="939574"/>
                  </a:lnTo>
                  <a:lnTo>
                    <a:pt x="2557557" y="974121"/>
                  </a:lnTo>
                  <a:lnTo>
                    <a:pt x="2523010" y="1000816"/>
                  </a:lnTo>
                  <a:lnTo>
                    <a:pt x="2482239" y="1018028"/>
                  </a:lnTo>
                  <a:lnTo>
                    <a:pt x="2436876" y="1024127"/>
                  </a:lnTo>
                  <a:lnTo>
                    <a:pt x="2172969" y="1024127"/>
                  </a:lnTo>
                  <a:lnTo>
                    <a:pt x="1521078" y="1024127"/>
                  </a:lnTo>
                  <a:lnTo>
                    <a:pt x="170687" y="1024127"/>
                  </a:lnTo>
                  <a:lnTo>
                    <a:pt x="125324" y="1018028"/>
                  </a:lnTo>
                  <a:lnTo>
                    <a:pt x="84553" y="1000816"/>
                  </a:lnTo>
                  <a:lnTo>
                    <a:pt x="50006" y="974121"/>
                  </a:lnTo>
                  <a:lnTo>
                    <a:pt x="23311" y="939574"/>
                  </a:lnTo>
                  <a:lnTo>
                    <a:pt x="6099" y="898803"/>
                  </a:lnTo>
                  <a:lnTo>
                    <a:pt x="0" y="853439"/>
                  </a:lnTo>
                  <a:lnTo>
                    <a:pt x="0" y="426719"/>
                  </a:lnTo>
                  <a:lnTo>
                    <a:pt x="0" y="170687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679697" y="2588514"/>
            <a:ext cx="2401570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1351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Acil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30">
                <a:latin typeface="Calibri"/>
                <a:cs typeface="Calibri"/>
              </a:rPr>
              <a:t>Tedavi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Acil</a:t>
            </a:r>
            <a:r>
              <a:rPr dirty="0" sz="1400" spc="29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tedavi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bu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konuda</a:t>
            </a:r>
            <a:r>
              <a:rPr dirty="0" sz="1400" spc="3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ehliyetli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9697" y="3320237"/>
            <a:ext cx="234823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40105" algn="l"/>
                <a:tab pos="1566545" algn="l"/>
              </a:tabLst>
            </a:pPr>
            <a:r>
              <a:rPr dirty="0" sz="1400" spc="-5">
                <a:latin typeface="Calibri"/>
                <a:cs typeface="Calibri"/>
              </a:rPr>
              <a:t>kişilerce	gerekli	donanımla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9697" y="3534283"/>
            <a:ext cx="15290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yapılan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müdahaledir.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52134" y="3422650"/>
            <a:ext cx="1105535" cy="381635"/>
            <a:chOff x="6152134" y="3422650"/>
            <a:chExt cx="1105535" cy="381635"/>
          </a:xfrm>
        </p:grpSpPr>
        <p:sp>
          <p:nvSpPr>
            <p:cNvPr id="13" name="object 13"/>
            <p:cNvSpPr/>
            <p:nvPr/>
          </p:nvSpPr>
          <p:spPr>
            <a:xfrm>
              <a:off x="6158484" y="3429000"/>
              <a:ext cx="1092835" cy="368935"/>
            </a:xfrm>
            <a:custGeom>
              <a:avLst/>
              <a:gdLst/>
              <a:ahLst/>
              <a:cxnLst/>
              <a:rect l="l" t="t" r="r" b="b"/>
              <a:pathLst>
                <a:path w="1092834" h="368935">
                  <a:moveTo>
                    <a:pt x="1092708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092708" y="368807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58484" y="3429000"/>
              <a:ext cx="1092835" cy="368935"/>
            </a:xfrm>
            <a:custGeom>
              <a:avLst/>
              <a:gdLst/>
              <a:ahLst/>
              <a:cxnLst/>
              <a:rect l="l" t="t" r="r" b="b"/>
              <a:pathLst>
                <a:path w="1092834" h="368935">
                  <a:moveTo>
                    <a:pt x="0" y="368807"/>
                  </a:moveTo>
                  <a:lnTo>
                    <a:pt x="1092708" y="368807"/>
                  </a:lnTo>
                  <a:lnTo>
                    <a:pt x="1092708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7478" y="3447669"/>
            <a:ext cx="880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İl</a:t>
            </a:r>
            <a:r>
              <a:rPr dirty="0" sz="1800" spc="-10">
                <a:latin typeface="Calibri"/>
                <a:cs typeface="Calibri"/>
              </a:rPr>
              <a:t>k</a:t>
            </a:r>
            <a:r>
              <a:rPr dirty="0" sz="1800" spc="-25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 spc="-5">
                <a:latin typeface="Calibri"/>
                <a:cs typeface="Calibri"/>
              </a:rPr>
              <a:t>dım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164326" y="3774694"/>
            <a:ext cx="3022600" cy="1230630"/>
            <a:chOff x="6164326" y="3774694"/>
            <a:chExt cx="3022600" cy="1230630"/>
          </a:xfrm>
        </p:grpSpPr>
        <p:sp>
          <p:nvSpPr>
            <p:cNvPr id="17" name="object 17"/>
            <p:cNvSpPr/>
            <p:nvPr/>
          </p:nvSpPr>
          <p:spPr>
            <a:xfrm>
              <a:off x="6170676" y="3781044"/>
              <a:ext cx="3009900" cy="1217930"/>
            </a:xfrm>
            <a:custGeom>
              <a:avLst/>
              <a:gdLst/>
              <a:ahLst/>
              <a:cxnLst/>
              <a:rect l="l" t="t" r="r" b="b"/>
              <a:pathLst>
                <a:path w="3009900" h="1217929">
                  <a:moveTo>
                    <a:pt x="2806954" y="0"/>
                  </a:moveTo>
                  <a:lnTo>
                    <a:pt x="202946" y="0"/>
                  </a:lnTo>
                  <a:lnTo>
                    <a:pt x="156394" y="5356"/>
                  </a:lnTo>
                  <a:lnTo>
                    <a:pt x="113670" y="20617"/>
                  </a:lnTo>
                  <a:lnTo>
                    <a:pt x="75989" y="44567"/>
                  </a:lnTo>
                  <a:lnTo>
                    <a:pt x="44567" y="75989"/>
                  </a:lnTo>
                  <a:lnTo>
                    <a:pt x="20617" y="113670"/>
                  </a:lnTo>
                  <a:lnTo>
                    <a:pt x="5356" y="156394"/>
                  </a:lnTo>
                  <a:lnTo>
                    <a:pt x="0" y="202945"/>
                  </a:lnTo>
                  <a:lnTo>
                    <a:pt x="0" y="1014729"/>
                  </a:lnTo>
                  <a:lnTo>
                    <a:pt x="5356" y="1061281"/>
                  </a:lnTo>
                  <a:lnTo>
                    <a:pt x="20617" y="1104005"/>
                  </a:lnTo>
                  <a:lnTo>
                    <a:pt x="44567" y="1141686"/>
                  </a:lnTo>
                  <a:lnTo>
                    <a:pt x="75989" y="1173108"/>
                  </a:lnTo>
                  <a:lnTo>
                    <a:pt x="113670" y="1197058"/>
                  </a:lnTo>
                  <a:lnTo>
                    <a:pt x="156394" y="1212319"/>
                  </a:lnTo>
                  <a:lnTo>
                    <a:pt x="202946" y="1217675"/>
                  </a:lnTo>
                  <a:lnTo>
                    <a:pt x="2806954" y="1217675"/>
                  </a:lnTo>
                  <a:lnTo>
                    <a:pt x="2853505" y="1212319"/>
                  </a:lnTo>
                  <a:lnTo>
                    <a:pt x="2896229" y="1197058"/>
                  </a:lnTo>
                  <a:lnTo>
                    <a:pt x="2933910" y="1173108"/>
                  </a:lnTo>
                  <a:lnTo>
                    <a:pt x="2965332" y="1141686"/>
                  </a:lnTo>
                  <a:lnTo>
                    <a:pt x="2989282" y="1104005"/>
                  </a:lnTo>
                  <a:lnTo>
                    <a:pt x="3004543" y="1061281"/>
                  </a:lnTo>
                  <a:lnTo>
                    <a:pt x="3009900" y="1014729"/>
                  </a:lnTo>
                  <a:lnTo>
                    <a:pt x="3009900" y="202945"/>
                  </a:lnTo>
                  <a:lnTo>
                    <a:pt x="3004543" y="156394"/>
                  </a:lnTo>
                  <a:lnTo>
                    <a:pt x="2989282" y="113670"/>
                  </a:lnTo>
                  <a:lnTo>
                    <a:pt x="2965332" y="75989"/>
                  </a:lnTo>
                  <a:lnTo>
                    <a:pt x="2933910" y="44567"/>
                  </a:lnTo>
                  <a:lnTo>
                    <a:pt x="2896229" y="20617"/>
                  </a:lnTo>
                  <a:lnTo>
                    <a:pt x="2853505" y="5356"/>
                  </a:lnTo>
                  <a:lnTo>
                    <a:pt x="2806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170676" y="3781044"/>
              <a:ext cx="3009900" cy="1217930"/>
            </a:xfrm>
            <a:custGeom>
              <a:avLst/>
              <a:gdLst/>
              <a:ahLst/>
              <a:cxnLst/>
              <a:rect l="l" t="t" r="r" b="b"/>
              <a:pathLst>
                <a:path w="3009900" h="1217929">
                  <a:moveTo>
                    <a:pt x="0" y="202945"/>
                  </a:moveTo>
                  <a:lnTo>
                    <a:pt x="5356" y="156394"/>
                  </a:lnTo>
                  <a:lnTo>
                    <a:pt x="20617" y="113670"/>
                  </a:lnTo>
                  <a:lnTo>
                    <a:pt x="44567" y="75989"/>
                  </a:lnTo>
                  <a:lnTo>
                    <a:pt x="75989" y="44567"/>
                  </a:lnTo>
                  <a:lnTo>
                    <a:pt x="113670" y="20617"/>
                  </a:lnTo>
                  <a:lnTo>
                    <a:pt x="156394" y="5356"/>
                  </a:lnTo>
                  <a:lnTo>
                    <a:pt x="202946" y="0"/>
                  </a:lnTo>
                  <a:lnTo>
                    <a:pt x="501650" y="0"/>
                  </a:lnTo>
                  <a:lnTo>
                    <a:pt x="827913" y="0"/>
                  </a:lnTo>
                  <a:lnTo>
                    <a:pt x="1254125" y="0"/>
                  </a:lnTo>
                  <a:lnTo>
                    <a:pt x="2806954" y="0"/>
                  </a:lnTo>
                  <a:lnTo>
                    <a:pt x="2853505" y="5356"/>
                  </a:lnTo>
                  <a:lnTo>
                    <a:pt x="2896229" y="20617"/>
                  </a:lnTo>
                  <a:lnTo>
                    <a:pt x="2933910" y="44567"/>
                  </a:lnTo>
                  <a:lnTo>
                    <a:pt x="2965332" y="75989"/>
                  </a:lnTo>
                  <a:lnTo>
                    <a:pt x="2989282" y="113670"/>
                  </a:lnTo>
                  <a:lnTo>
                    <a:pt x="3004543" y="156394"/>
                  </a:lnTo>
                  <a:lnTo>
                    <a:pt x="3009900" y="202945"/>
                  </a:lnTo>
                  <a:lnTo>
                    <a:pt x="3009900" y="507364"/>
                  </a:lnTo>
                  <a:lnTo>
                    <a:pt x="3009900" y="1014729"/>
                  </a:lnTo>
                  <a:lnTo>
                    <a:pt x="3004543" y="1061281"/>
                  </a:lnTo>
                  <a:lnTo>
                    <a:pt x="2989282" y="1104005"/>
                  </a:lnTo>
                  <a:lnTo>
                    <a:pt x="2965332" y="1141686"/>
                  </a:lnTo>
                  <a:lnTo>
                    <a:pt x="2933910" y="1173108"/>
                  </a:lnTo>
                  <a:lnTo>
                    <a:pt x="2896229" y="1197058"/>
                  </a:lnTo>
                  <a:lnTo>
                    <a:pt x="2853505" y="1212319"/>
                  </a:lnTo>
                  <a:lnTo>
                    <a:pt x="2806954" y="1217675"/>
                  </a:lnTo>
                  <a:lnTo>
                    <a:pt x="1254125" y="1217675"/>
                  </a:lnTo>
                  <a:lnTo>
                    <a:pt x="501650" y="1217675"/>
                  </a:lnTo>
                  <a:lnTo>
                    <a:pt x="202946" y="1217675"/>
                  </a:lnTo>
                  <a:lnTo>
                    <a:pt x="156394" y="1212319"/>
                  </a:lnTo>
                  <a:lnTo>
                    <a:pt x="113670" y="1197058"/>
                  </a:lnTo>
                  <a:lnTo>
                    <a:pt x="75989" y="1173108"/>
                  </a:lnTo>
                  <a:lnTo>
                    <a:pt x="44567" y="1141686"/>
                  </a:lnTo>
                  <a:lnTo>
                    <a:pt x="20617" y="1104005"/>
                  </a:lnTo>
                  <a:lnTo>
                    <a:pt x="5356" y="1061281"/>
                  </a:lnTo>
                  <a:lnTo>
                    <a:pt x="0" y="1014729"/>
                  </a:lnTo>
                  <a:lnTo>
                    <a:pt x="0" y="507364"/>
                  </a:lnTo>
                  <a:lnTo>
                    <a:pt x="0" y="202945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310376" y="3832097"/>
            <a:ext cx="22320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İlkyardım</a:t>
            </a:r>
            <a:r>
              <a:rPr dirty="0" sz="1400" spc="6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bu</a:t>
            </a:r>
            <a:r>
              <a:rPr dirty="0" sz="1400" spc="6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konuda</a:t>
            </a:r>
            <a:r>
              <a:rPr dirty="0" sz="1400" spc="6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eğitim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0376" y="3832097"/>
            <a:ext cx="273113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almış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  <a:tabLst>
                <a:tab pos="862330" algn="l"/>
                <a:tab pos="1546860" algn="l"/>
                <a:tab pos="2294890" algn="l"/>
              </a:tabLst>
            </a:pPr>
            <a:r>
              <a:rPr dirty="0" sz="1400" spc="-10">
                <a:latin typeface="Calibri"/>
                <a:cs typeface="Calibri"/>
              </a:rPr>
              <a:t>herkesin	</a:t>
            </a:r>
            <a:r>
              <a:rPr dirty="0" sz="1400" spc="-5">
                <a:latin typeface="Calibri"/>
                <a:cs typeface="Calibri"/>
              </a:rPr>
              <a:t>olayın	olduğu	</a:t>
            </a:r>
            <a:r>
              <a:rPr dirty="0" sz="1400" spc="-10">
                <a:latin typeface="Calibri"/>
                <a:cs typeface="Calibri"/>
              </a:rPr>
              <a:t>yerde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0376" y="4472432"/>
            <a:ext cx="19342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6595" algn="l"/>
                <a:tab pos="1522730" algn="l"/>
              </a:tabLst>
            </a:pPr>
            <a:r>
              <a:rPr dirty="0" sz="1400" spc="-25">
                <a:latin typeface="Calibri"/>
                <a:cs typeface="Calibri"/>
              </a:rPr>
              <a:t>y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tı</a:t>
            </a:r>
            <a:r>
              <a:rPr dirty="0" sz="1400" spc="5">
                <a:latin typeface="Calibri"/>
                <a:cs typeface="Calibri"/>
              </a:rPr>
              <a:t>ğ</a:t>
            </a:r>
            <a:r>
              <a:rPr dirty="0" sz="1400">
                <a:latin typeface="Calibri"/>
                <a:cs typeface="Calibri"/>
              </a:rPr>
              <a:t>ı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>
                <a:latin typeface="Calibri"/>
                <a:cs typeface="Calibri"/>
              </a:rPr>
              <a:t>ila</a:t>
            </a:r>
            <a:r>
              <a:rPr dirty="0" sz="1400" spc="-5">
                <a:latin typeface="Calibri"/>
                <a:cs typeface="Calibri"/>
              </a:rPr>
              <a:t>çsı</a:t>
            </a:r>
            <a:r>
              <a:rPr dirty="0" sz="1400">
                <a:latin typeface="Calibri"/>
                <a:cs typeface="Calibri"/>
              </a:rPr>
              <a:t>z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 spc="-25">
                <a:latin typeface="Calibri"/>
                <a:cs typeface="Calibri"/>
              </a:rPr>
              <a:t>ay</a:t>
            </a:r>
            <a:r>
              <a:rPr dirty="0" sz="1400">
                <a:latin typeface="Calibri"/>
                <a:cs typeface="Calibri"/>
              </a:rPr>
              <a:t>at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0376" y="4259071"/>
            <a:ext cx="273240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1959610" algn="l"/>
              </a:tabLst>
            </a:pPr>
            <a:r>
              <a:rPr dirty="0" sz="1400">
                <a:latin typeface="Calibri"/>
                <a:cs typeface="Calibri"/>
              </a:rPr>
              <a:t>bulabildiği	</a:t>
            </a:r>
            <a:r>
              <a:rPr dirty="0" sz="1400" spc="-5">
                <a:latin typeface="Calibri"/>
                <a:cs typeface="Calibri"/>
              </a:rPr>
              <a:t>malzemeleri	kullanarak</a:t>
            </a:r>
            <a:endParaRPr sz="1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kurtarıcı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10376" y="4685791"/>
            <a:ext cx="96964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müd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h</a:t>
            </a:r>
            <a:r>
              <a:rPr dirty="0" sz="1400">
                <a:latin typeface="Calibri"/>
                <a:cs typeface="Calibri"/>
              </a:rPr>
              <a:t>ale</a:t>
            </a:r>
            <a:r>
              <a:rPr dirty="0" sz="1400" spc="-10">
                <a:latin typeface="Calibri"/>
                <a:cs typeface="Calibri"/>
              </a:rPr>
              <a:t>d</a:t>
            </a:r>
            <a:r>
              <a:rPr dirty="0" sz="1400">
                <a:latin typeface="Calibri"/>
                <a:cs typeface="Calibri"/>
              </a:rPr>
              <a:t>i</a:t>
            </a:r>
            <a:r>
              <a:rPr dirty="0" sz="1400" spc="-140">
                <a:latin typeface="Calibri"/>
                <a:cs typeface="Calibri"/>
              </a:rPr>
              <a:t>r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579876" y="0"/>
            <a:ext cx="8632825" cy="6896100"/>
            <a:chOff x="3579876" y="0"/>
            <a:chExt cx="8632825" cy="6896100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39756" y="659892"/>
              <a:ext cx="11429" cy="127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51491" y="124967"/>
              <a:ext cx="1088136" cy="108508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4619" y="1799843"/>
              <a:ext cx="11429" cy="114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7879" y="1263395"/>
              <a:ext cx="1086612" cy="10866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76916" y="2935223"/>
              <a:ext cx="11429" cy="127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88652" y="2400300"/>
              <a:ext cx="1088136" cy="10850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413492" y="4034028"/>
              <a:ext cx="11429" cy="1269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26752" y="3499103"/>
              <a:ext cx="1086611" cy="108508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453116" y="5134356"/>
              <a:ext cx="11429" cy="1142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6376" y="4597908"/>
              <a:ext cx="1086612" cy="10866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483595" y="6254496"/>
              <a:ext cx="11429" cy="127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95332" y="5719570"/>
              <a:ext cx="1088135" cy="10850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465310" y="2510663"/>
              <a:ext cx="5080" cy="38100"/>
            </a:xfrm>
            <a:custGeom>
              <a:avLst/>
              <a:gdLst/>
              <a:ahLst/>
              <a:cxnLst/>
              <a:rect l="l" t="t" r="r" b="b"/>
              <a:pathLst>
                <a:path w="5079" h="38100">
                  <a:moveTo>
                    <a:pt x="4699" y="0"/>
                  </a:moveTo>
                  <a:lnTo>
                    <a:pt x="2159" y="0"/>
                  </a:lnTo>
                  <a:lnTo>
                    <a:pt x="2159" y="37211"/>
                  </a:lnTo>
                  <a:lnTo>
                    <a:pt x="0" y="37211"/>
                  </a:lnTo>
                  <a:lnTo>
                    <a:pt x="0" y="37591"/>
                  </a:lnTo>
                  <a:lnTo>
                    <a:pt x="2413" y="37591"/>
                  </a:lnTo>
                  <a:lnTo>
                    <a:pt x="2413" y="381"/>
                  </a:lnTo>
                  <a:lnTo>
                    <a:pt x="4699" y="38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181338" y="668274"/>
              <a:ext cx="471170" cy="3722370"/>
            </a:xfrm>
            <a:custGeom>
              <a:avLst/>
              <a:gdLst/>
              <a:ahLst/>
              <a:cxnLst/>
              <a:rect l="l" t="t" r="r" b="b"/>
              <a:pathLst>
                <a:path w="471170" h="3722370">
                  <a:moveTo>
                    <a:pt x="0" y="3722370"/>
                  </a:moveTo>
                  <a:lnTo>
                    <a:pt x="235457" y="3722370"/>
                  </a:lnTo>
                  <a:lnTo>
                    <a:pt x="235457" y="0"/>
                  </a:lnTo>
                  <a:lnTo>
                    <a:pt x="471042" y="0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9492996" y="3086226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5" h="26669">
                  <a:moveTo>
                    <a:pt x="5333" y="0"/>
                  </a:moveTo>
                  <a:lnTo>
                    <a:pt x="2539" y="0"/>
                  </a:lnTo>
                  <a:lnTo>
                    <a:pt x="2539" y="25781"/>
                  </a:lnTo>
                  <a:lnTo>
                    <a:pt x="0" y="25781"/>
                  </a:lnTo>
                  <a:lnTo>
                    <a:pt x="0" y="26162"/>
                  </a:lnTo>
                  <a:lnTo>
                    <a:pt x="2794" y="26162"/>
                  </a:lnTo>
                  <a:lnTo>
                    <a:pt x="2794" y="253"/>
                  </a:lnTo>
                  <a:lnTo>
                    <a:pt x="5333" y="25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181338" y="1808226"/>
              <a:ext cx="527050" cy="2582545"/>
            </a:xfrm>
            <a:custGeom>
              <a:avLst/>
              <a:gdLst/>
              <a:ahLst/>
              <a:cxnLst/>
              <a:rect l="l" t="t" r="r" b="b"/>
              <a:pathLst>
                <a:path w="527050" h="2582545">
                  <a:moveTo>
                    <a:pt x="0" y="2582037"/>
                  </a:moveTo>
                  <a:lnTo>
                    <a:pt x="263525" y="2582037"/>
                  </a:lnTo>
                  <a:lnTo>
                    <a:pt x="263525" y="0"/>
                  </a:lnTo>
                  <a:lnTo>
                    <a:pt x="52705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533128" y="3659758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39">
                  <a:moveTo>
                    <a:pt x="6096" y="0"/>
                  </a:moveTo>
                  <a:lnTo>
                    <a:pt x="2921" y="0"/>
                  </a:lnTo>
                  <a:lnTo>
                    <a:pt x="2921" y="14478"/>
                  </a:lnTo>
                  <a:lnTo>
                    <a:pt x="0" y="14478"/>
                  </a:lnTo>
                  <a:lnTo>
                    <a:pt x="0" y="14732"/>
                  </a:lnTo>
                  <a:lnTo>
                    <a:pt x="3175" y="14732"/>
                  </a:lnTo>
                  <a:lnTo>
                    <a:pt x="3175" y="254"/>
                  </a:lnTo>
                  <a:lnTo>
                    <a:pt x="6096" y="254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9181338" y="2943606"/>
              <a:ext cx="608330" cy="1447165"/>
            </a:xfrm>
            <a:custGeom>
              <a:avLst/>
              <a:gdLst/>
              <a:ahLst/>
              <a:cxnLst/>
              <a:rect l="l" t="t" r="r" b="b"/>
              <a:pathLst>
                <a:path w="608329" h="1447164">
                  <a:moveTo>
                    <a:pt x="0" y="1447038"/>
                  </a:moveTo>
                  <a:lnTo>
                    <a:pt x="304037" y="1447038"/>
                  </a:lnTo>
                  <a:lnTo>
                    <a:pt x="304037" y="0"/>
                  </a:lnTo>
                  <a:lnTo>
                    <a:pt x="608076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551289" y="421436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10">
                  <a:moveTo>
                    <a:pt x="6476" y="0"/>
                  </a:moveTo>
                  <a:lnTo>
                    <a:pt x="3047" y="0"/>
                  </a:lnTo>
                  <a:lnTo>
                    <a:pt x="3047" y="3555"/>
                  </a:lnTo>
                  <a:lnTo>
                    <a:pt x="0" y="3555"/>
                  </a:lnTo>
                  <a:lnTo>
                    <a:pt x="0" y="3809"/>
                  </a:lnTo>
                  <a:lnTo>
                    <a:pt x="3428" y="3809"/>
                  </a:lnTo>
                  <a:lnTo>
                    <a:pt x="3428" y="253"/>
                  </a:lnTo>
                  <a:lnTo>
                    <a:pt x="6476" y="253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181338" y="4042409"/>
              <a:ext cx="645160" cy="347980"/>
            </a:xfrm>
            <a:custGeom>
              <a:avLst/>
              <a:gdLst/>
              <a:ahLst/>
              <a:cxnLst/>
              <a:rect l="l" t="t" r="r" b="b"/>
              <a:pathLst>
                <a:path w="645159" h="347979">
                  <a:moveTo>
                    <a:pt x="0" y="347725"/>
                  </a:moveTo>
                  <a:lnTo>
                    <a:pt x="322452" y="347725"/>
                  </a:lnTo>
                  <a:lnTo>
                    <a:pt x="322452" y="0"/>
                  </a:lnTo>
                  <a:lnTo>
                    <a:pt x="644778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9571354" y="4761738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4" h="8254">
                  <a:moveTo>
                    <a:pt x="3555" y="0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3175" y="254"/>
                  </a:lnTo>
                  <a:lnTo>
                    <a:pt x="3175" y="7747"/>
                  </a:lnTo>
                  <a:lnTo>
                    <a:pt x="6858" y="7747"/>
                  </a:lnTo>
                  <a:lnTo>
                    <a:pt x="6858" y="7493"/>
                  </a:lnTo>
                  <a:lnTo>
                    <a:pt x="3555" y="7493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9181338" y="4389882"/>
              <a:ext cx="685165" cy="751840"/>
            </a:xfrm>
            <a:custGeom>
              <a:avLst/>
              <a:gdLst/>
              <a:ahLst/>
              <a:cxnLst/>
              <a:rect l="l" t="t" r="r" b="b"/>
              <a:pathLst>
                <a:path w="685165" h="751839">
                  <a:moveTo>
                    <a:pt x="0" y="0"/>
                  </a:moveTo>
                  <a:lnTo>
                    <a:pt x="342645" y="0"/>
                  </a:lnTo>
                  <a:lnTo>
                    <a:pt x="342645" y="751459"/>
                  </a:lnTo>
                  <a:lnTo>
                    <a:pt x="685164" y="751459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585833" y="5316727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20" h="19050">
                  <a:moveTo>
                    <a:pt x="3683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3428" y="381"/>
                  </a:lnTo>
                  <a:lnTo>
                    <a:pt x="3428" y="19050"/>
                  </a:lnTo>
                  <a:lnTo>
                    <a:pt x="7112" y="19050"/>
                  </a:lnTo>
                  <a:lnTo>
                    <a:pt x="7112" y="18796"/>
                  </a:lnTo>
                  <a:lnTo>
                    <a:pt x="3683" y="18796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9181338" y="4389882"/>
              <a:ext cx="715010" cy="1873250"/>
            </a:xfrm>
            <a:custGeom>
              <a:avLst/>
              <a:gdLst/>
              <a:ahLst/>
              <a:cxnLst/>
              <a:rect l="l" t="t" r="r" b="b"/>
              <a:pathLst>
                <a:path w="715009" h="1873250">
                  <a:moveTo>
                    <a:pt x="0" y="0"/>
                  </a:moveTo>
                  <a:lnTo>
                    <a:pt x="357250" y="0"/>
                  </a:lnTo>
                  <a:lnTo>
                    <a:pt x="357250" y="1872818"/>
                  </a:lnTo>
                  <a:lnTo>
                    <a:pt x="714501" y="1872818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510518" y="2035301"/>
              <a:ext cx="14604" cy="27940"/>
            </a:xfrm>
            <a:custGeom>
              <a:avLst/>
              <a:gdLst/>
              <a:ahLst/>
              <a:cxnLst/>
              <a:rect l="l" t="t" r="r" b="b"/>
              <a:pathLst>
                <a:path w="14604" h="27939">
                  <a:moveTo>
                    <a:pt x="3936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3555" y="381"/>
                  </a:lnTo>
                  <a:lnTo>
                    <a:pt x="3555" y="27939"/>
                  </a:lnTo>
                  <a:lnTo>
                    <a:pt x="14604" y="27939"/>
                  </a:lnTo>
                  <a:lnTo>
                    <a:pt x="14604" y="27559"/>
                  </a:lnTo>
                  <a:lnTo>
                    <a:pt x="3936" y="27559"/>
                  </a:lnTo>
                  <a:lnTo>
                    <a:pt x="39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740390" y="668274"/>
              <a:ext cx="1453515" cy="2762250"/>
            </a:xfrm>
            <a:custGeom>
              <a:avLst/>
              <a:gdLst/>
              <a:ahLst/>
              <a:cxnLst/>
              <a:rect l="l" t="t" r="r" b="b"/>
              <a:pathLst>
                <a:path w="1453515" h="2762250">
                  <a:moveTo>
                    <a:pt x="0" y="0"/>
                  </a:moveTo>
                  <a:lnTo>
                    <a:pt x="368426" y="0"/>
                  </a:lnTo>
                  <a:lnTo>
                    <a:pt x="368426" y="2761996"/>
                  </a:lnTo>
                  <a:lnTo>
                    <a:pt x="1453260" y="2761996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1633581" y="4831969"/>
              <a:ext cx="12065" cy="29209"/>
            </a:xfrm>
            <a:custGeom>
              <a:avLst/>
              <a:gdLst/>
              <a:ahLst/>
              <a:cxnLst/>
              <a:rect l="l" t="t" r="r" b="b"/>
              <a:pathLst>
                <a:path w="12065" h="29210">
                  <a:moveTo>
                    <a:pt x="12065" y="0"/>
                  </a:moveTo>
                  <a:lnTo>
                    <a:pt x="1143" y="0"/>
                  </a:lnTo>
                  <a:lnTo>
                    <a:pt x="1143" y="28320"/>
                  </a:lnTo>
                  <a:lnTo>
                    <a:pt x="0" y="28320"/>
                  </a:lnTo>
                  <a:lnTo>
                    <a:pt x="0" y="28701"/>
                  </a:lnTo>
                  <a:lnTo>
                    <a:pt x="1524" y="28701"/>
                  </a:lnTo>
                  <a:lnTo>
                    <a:pt x="1524" y="380"/>
                  </a:lnTo>
                  <a:lnTo>
                    <a:pt x="12065" y="380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984230" y="3429761"/>
              <a:ext cx="1209675" cy="2833370"/>
            </a:xfrm>
            <a:custGeom>
              <a:avLst/>
              <a:gdLst/>
              <a:ahLst/>
              <a:cxnLst/>
              <a:rect l="l" t="t" r="r" b="b"/>
              <a:pathLst>
                <a:path w="1209675" h="2833370">
                  <a:moveTo>
                    <a:pt x="0" y="2833217"/>
                  </a:moveTo>
                  <a:lnTo>
                    <a:pt x="132715" y="2833217"/>
                  </a:lnTo>
                  <a:lnTo>
                    <a:pt x="132715" y="0"/>
                  </a:lnTo>
                  <a:lnTo>
                    <a:pt x="120929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1537695" y="2610738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70" h="17144">
                  <a:moveTo>
                    <a:pt x="3301" y="0"/>
                  </a:moveTo>
                  <a:lnTo>
                    <a:pt x="0" y="0"/>
                  </a:lnTo>
                  <a:lnTo>
                    <a:pt x="0" y="381"/>
                  </a:lnTo>
                  <a:lnTo>
                    <a:pt x="2921" y="381"/>
                  </a:lnTo>
                  <a:lnTo>
                    <a:pt x="2921" y="16637"/>
                  </a:lnTo>
                  <a:lnTo>
                    <a:pt x="13970" y="16637"/>
                  </a:lnTo>
                  <a:lnTo>
                    <a:pt x="13970" y="16256"/>
                  </a:lnTo>
                  <a:lnTo>
                    <a:pt x="3301" y="1625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795254" y="1808226"/>
              <a:ext cx="1397635" cy="1621790"/>
            </a:xfrm>
            <a:custGeom>
              <a:avLst/>
              <a:gdLst/>
              <a:ahLst/>
              <a:cxnLst/>
              <a:rect l="l" t="t" r="r" b="b"/>
              <a:pathLst>
                <a:path w="1397634" h="1621789">
                  <a:moveTo>
                    <a:pt x="1397127" y="1621663"/>
                  </a:moveTo>
                  <a:lnTo>
                    <a:pt x="312293" y="1621663"/>
                  </a:lnTo>
                  <a:lnTo>
                    <a:pt x="312293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1579859" y="3184270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4" h="5714">
                  <a:moveTo>
                    <a:pt x="2540" y="0"/>
                  </a:moveTo>
                  <a:lnTo>
                    <a:pt x="0" y="0"/>
                  </a:lnTo>
                  <a:lnTo>
                    <a:pt x="0" y="380"/>
                  </a:lnTo>
                  <a:lnTo>
                    <a:pt x="2159" y="380"/>
                  </a:lnTo>
                  <a:lnTo>
                    <a:pt x="2159" y="5333"/>
                  </a:lnTo>
                  <a:lnTo>
                    <a:pt x="13208" y="5333"/>
                  </a:lnTo>
                  <a:lnTo>
                    <a:pt x="13208" y="4952"/>
                  </a:lnTo>
                  <a:lnTo>
                    <a:pt x="2540" y="495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877550" y="2943606"/>
              <a:ext cx="1316355" cy="487045"/>
            </a:xfrm>
            <a:custGeom>
              <a:avLst/>
              <a:gdLst/>
              <a:ahLst/>
              <a:cxnLst/>
              <a:rect l="l" t="t" r="r" b="b"/>
              <a:pathLst>
                <a:path w="1316354" h="487045">
                  <a:moveTo>
                    <a:pt x="1316101" y="486664"/>
                  </a:moveTo>
                  <a:lnTo>
                    <a:pt x="239649" y="486664"/>
                  </a:lnTo>
                  <a:lnTo>
                    <a:pt x="239649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1598275" y="3732783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12700" y="0"/>
                  </a:moveTo>
                  <a:lnTo>
                    <a:pt x="1777" y="0"/>
                  </a:lnTo>
                  <a:lnTo>
                    <a:pt x="1777" y="6223"/>
                  </a:lnTo>
                  <a:lnTo>
                    <a:pt x="0" y="6223"/>
                  </a:lnTo>
                  <a:lnTo>
                    <a:pt x="0" y="6604"/>
                  </a:lnTo>
                  <a:lnTo>
                    <a:pt x="2158" y="6604"/>
                  </a:lnTo>
                  <a:lnTo>
                    <a:pt x="2158" y="381"/>
                  </a:lnTo>
                  <a:lnTo>
                    <a:pt x="12700" y="381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914126" y="3429761"/>
              <a:ext cx="1279525" cy="612775"/>
            </a:xfrm>
            <a:custGeom>
              <a:avLst/>
              <a:gdLst/>
              <a:ahLst/>
              <a:cxnLst/>
              <a:rect l="l" t="t" r="r" b="b"/>
              <a:pathLst>
                <a:path w="1279525" h="612775">
                  <a:moveTo>
                    <a:pt x="1279398" y="0"/>
                  </a:moveTo>
                  <a:lnTo>
                    <a:pt x="194564" y="0"/>
                  </a:lnTo>
                  <a:lnTo>
                    <a:pt x="194564" y="612648"/>
                  </a:lnTo>
                  <a:lnTo>
                    <a:pt x="0" y="61264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1617706" y="4276852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12319" y="0"/>
                  </a:moveTo>
                  <a:lnTo>
                    <a:pt x="1270" y="0"/>
                  </a:lnTo>
                  <a:lnTo>
                    <a:pt x="1270" y="17145"/>
                  </a:lnTo>
                  <a:lnTo>
                    <a:pt x="0" y="17145"/>
                  </a:lnTo>
                  <a:lnTo>
                    <a:pt x="0" y="17525"/>
                  </a:lnTo>
                  <a:lnTo>
                    <a:pt x="1650" y="17525"/>
                  </a:lnTo>
                  <a:lnTo>
                    <a:pt x="1650" y="381"/>
                  </a:lnTo>
                  <a:lnTo>
                    <a:pt x="12319" y="381"/>
                  </a:lnTo>
                  <a:lnTo>
                    <a:pt x="12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953750" y="3429761"/>
              <a:ext cx="1238885" cy="1711960"/>
            </a:xfrm>
            <a:custGeom>
              <a:avLst/>
              <a:gdLst/>
              <a:ahLst/>
              <a:cxnLst/>
              <a:rect l="l" t="t" r="r" b="b"/>
              <a:pathLst>
                <a:path w="1238884" h="1711960">
                  <a:moveTo>
                    <a:pt x="1238630" y="0"/>
                  </a:moveTo>
                  <a:lnTo>
                    <a:pt x="153797" y="0"/>
                  </a:lnTo>
                  <a:lnTo>
                    <a:pt x="153797" y="1711833"/>
                  </a:lnTo>
                  <a:lnTo>
                    <a:pt x="0" y="1711833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6209665" y="3404742"/>
              <a:ext cx="635" cy="68580"/>
            </a:xfrm>
            <a:custGeom>
              <a:avLst/>
              <a:gdLst/>
              <a:ahLst/>
              <a:cxnLst/>
              <a:rect l="l" t="t" r="r" b="b"/>
              <a:pathLst>
                <a:path w="635" h="68579">
                  <a:moveTo>
                    <a:pt x="381" y="0"/>
                  </a:moveTo>
                  <a:lnTo>
                    <a:pt x="0" y="0"/>
                  </a:lnTo>
                  <a:lnTo>
                    <a:pt x="254" y="68580"/>
                  </a:lnTo>
                  <a:lnTo>
                    <a:pt x="635" y="68580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147054" y="761"/>
              <a:ext cx="24130" cy="6858000"/>
            </a:xfrm>
            <a:custGeom>
              <a:avLst/>
              <a:gdLst/>
              <a:ahLst/>
              <a:cxnLst/>
              <a:rect l="l" t="t" r="r" b="b"/>
              <a:pathLst>
                <a:path w="24129" h="6858000">
                  <a:moveTo>
                    <a:pt x="0" y="0"/>
                  </a:moveTo>
                  <a:lnTo>
                    <a:pt x="24130" y="6857828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598926" y="384809"/>
              <a:ext cx="5096510" cy="481965"/>
            </a:xfrm>
            <a:custGeom>
              <a:avLst/>
              <a:gdLst/>
              <a:ahLst/>
              <a:cxnLst/>
              <a:rect l="l" t="t" r="r" b="b"/>
              <a:pathLst>
                <a:path w="5096509" h="481965">
                  <a:moveTo>
                    <a:pt x="5096256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5096256" y="481584"/>
                  </a:lnTo>
                  <a:lnTo>
                    <a:pt x="5096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598926" y="384809"/>
              <a:ext cx="5096510" cy="481965"/>
            </a:xfrm>
            <a:custGeom>
              <a:avLst/>
              <a:gdLst/>
              <a:ahLst/>
              <a:cxnLst/>
              <a:rect l="l" t="t" r="r" b="b"/>
              <a:pathLst>
                <a:path w="5096509" h="481965">
                  <a:moveTo>
                    <a:pt x="0" y="481584"/>
                  </a:moveTo>
                  <a:lnTo>
                    <a:pt x="5096256" y="481584"/>
                  </a:lnTo>
                  <a:lnTo>
                    <a:pt x="5096256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3706114" y="499618"/>
            <a:ext cx="48780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İLKYARDIM</a:t>
            </a:r>
            <a:r>
              <a:rPr dirty="0" sz="1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ACİL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TEDAVİ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ARASINDAKİ</a:t>
            </a:r>
            <a:r>
              <a:rPr dirty="0" sz="140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FARK</a:t>
            </a:r>
            <a:r>
              <a:rPr dirty="0" sz="14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30735" cy="6858000"/>
            <a:chOff x="-18288" y="0"/>
            <a:chExt cx="122307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1" y="3429761"/>
              <a:ext cx="12192635" cy="0"/>
            </a:xfrm>
            <a:custGeom>
              <a:avLst/>
              <a:gdLst/>
              <a:ahLst/>
              <a:cxnLst/>
              <a:rect l="l" t="t" r="r" b="b"/>
              <a:pathLst>
                <a:path w="12192635" h="0">
                  <a:moveTo>
                    <a:pt x="1219225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3201" y="2481833"/>
              <a:ext cx="1929764" cy="1896110"/>
            </a:xfrm>
            <a:custGeom>
              <a:avLst/>
              <a:gdLst/>
              <a:ahLst/>
              <a:cxnLst/>
              <a:rect l="l" t="t" r="r" b="b"/>
              <a:pathLst>
                <a:path w="1929764" h="1896110">
                  <a:moveTo>
                    <a:pt x="964692" y="0"/>
                  </a:moveTo>
                  <a:lnTo>
                    <a:pt x="916543" y="1160"/>
                  </a:lnTo>
                  <a:lnTo>
                    <a:pt x="869006" y="4604"/>
                  </a:lnTo>
                  <a:lnTo>
                    <a:pt x="822135" y="10278"/>
                  </a:lnTo>
                  <a:lnTo>
                    <a:pt x="775986" y="18128"/>
                  </a:lnTo>
                  <a:lnTo>
                    <a:pt x="730614" y="28099"/>
                  </a:lnTo>
                  <a:lnTo>
                    <a:pt x="686074" y="40136"/>
                  </a:lnTo>
                  <a:lnTo>
                    <a:pt x="642421" y="54187"/>
                  </a:lnTo>
                  <a:lnTo>
                    <a:pt x="599711" y="70195"/>
                  </a:lnTo>
                  <a:lnTo>
                    <a:pt x="557999" y="88108"/>
                  </a:lnTo>
                  <a:lnTo>
                    <a:pt x="517341" y="107869"/>
                  </a:lnTo>
                  <a:lnTo>
                    <a:pt x="477790" y="129427"/>
                  </a:lnTo>
                  <a:lnTo>
                    <a:pt x="439404" y="152725"/>
                  </a:lnTo>
                  <a:lnTo>
                    <a:pt x="402237" y="177709"/>
                  </a:lnTo>
                  <a:lnTo>
                    <a:pt x="366344" y="204326"/>
                  </a:lnTo>
                  <a:lnTo>
                    <a:pt x="331780" y="232521"/>
                  </a:lnTo>
                  <a:lnTo>
                    <a:pt x="298602" y="262240"/>
                  </a:lnTo>
                  <a:lnTo>
                    <a:pt x="266863" y="293427"/>
                  </a:lnTo>
                  <a:lnTo>
                    <a:pt x="236620" y="326030"/>
                  </a:lnTo>
                  <a:lnTo>
                    <a:pt x="207928" y="359994"/>
                  </a:lnTo>
                  <a:lnTo>
                    <a:pt x="180841" y="395263"/>
                  </a:lnTo>
                  <a:lnTo>
                    <a:pt x="155416" y="431785"/>
                  </a:lnTo>
                  <a:lnTo>
                    <a:pt x="131707" y="469504"/>
                  </a:lnTo>
                  <a:lnTo>
                    <a:pt x="109770" y="508367"/>
                  </a:lnTo>
                  <a:lnTo>
                    <a:pt x="89659" y="548319"/>
                  </a:lnTo>
                  <a:lnTo>
                    <a:pt x="71431" y="589305"/>
                  </a:lnTo>
                  <a:lnTo>
                    <a:pt x="55141" y="631272"/>
                  </a:lnTo>
                  <a:lnTo>
                    <a:pt x="40843" y="674165"/>
                  </a:lnTo>
                  <a:lnTo>
                    <a:pt x="28593" y="717930"/>
                  </a:lnTo>
                  <a:lnTo>
                    <a:pt x="18447" y="762512"/>
                  </a:lnTo>
                  <a:lnTo>
                    <a:pt x="10459" y="807857"/>
                  </a:lnTo>
                  <a:lnTo>
                    <a:pt x="4685" y="853911"/>
                  </a:lnTo>
                  <a:lnTo>
                    <a:pt x="1180" y="900619"/>
                  </a:lnTo>
                  <a:lnTo>
                    <a:pt x="0" y="947927"/>
                  </a:lnTo>
                  <a:lnTo>
                    <a:pt x="1180" y="995236"/>
                  </a:lnTo>
                  <a:lnTo>
                    <a:pt x="4685" y="1041944"/>
                  </a:lnTo>
                  <a:lnTo>
                    <a:pt x="10459" y="1087998"/>
                  </a:lnTo>
                  <a:lnTo>
                    <a:pt x="18447" y="1133343"/>
                  </a:lnTo>
                  <a:lnTo>
                    <a:pt x="28593" y="1177925"/>
                  </a:lnTo>
                  <a:lnTo>
                    <a:pt x="40843" y="1221690"/>
                  </a:lnTo>
                  <a:lnTo>
                    <a:pt x="55141" y="1264583"/>
                  </a:lnTo>
                  <a:lnTo>
                    <a:pt x="71431" y="1306550"/>
                  </a:lnTo>
                  <a:lnTo>
                    <a:pt x="89659" y="1347536"/>
                  </a:lnTo>
                  <a:lnTo>
                    <a:pt x="109770" y="1387488"/>
                  </a:lnTo>
                  <a:lnTo>
                    <a:pt x="131707" y="1426351"/>
                  </a:lnTo>
                  <a:lnTo>
                    <a:pt x="155416" y="1464070"/>
                  </a:lnTo>
                  <a:lnTo>
                    <a:pt x="180841" y="1500592"/>
                  </a:lnTo>
                  <a:lnTo>
                    <a:pt x="207928" y="1535861"/>
                  </a:lnTo>
                  <a:lnTo>
                    <a:pt x="236620" y="1569825"/>
                  </a:lnTo>
                  <a:lnTo>
                    <a:pt x="266863" y="1602428"/>
                  </a:lnTo>
                  <a:lnTo>
                    <a:pt x="298602" y="1633615"/>
                  </a:lnTo>
                  <a:lnTo>
                    <a:pt x="331780" y="1663334"/>
                  </a:lnTo>
                  <a:lnTo>
                    <a:pt x="366344" y="1691529"/>
                  </a:lnTo>
                  <a:lnTo>
                    <a:pt x="402237" y="1718146"/>
                  </a:lnTo>
                  <a:lnTo>
                    <a:pt x="439404" y="1743130"/>
                  </a:lnTo>
                  <a:lnTo>
                    <a:pt x="477790" y="1766428"/>
                  </a:lnTo>
                  <a:lnTo>
                    <a:pt x="517341" y="1787986"/>
                  </a:lnTo>
                  <a:lnTo>
                    <a:pt x="557999" y="1807747"/>
                  </a:lnTo>
                  <a:lnTo>
                    <a:pt x="599711" y="1825660"/>
                  </a:lnTo>
                  <a:lnTo>
                    <a:pt x="642421" y="1841668"/>
                  </a:lnTo>
                  <a:lnTo>
                    <a:pt x="686074" y="1855719"/>
                  </a:lnTo>
                  <a:lnTo>
                    <a:pt x="730614" y="1867756"/>
                  </a:lnTo>
                  <a:lnTo>
                    <a:pt x="775986" y="1877727"/>
                  </a:lnTo>
                  <a:lnTo>
                    <a:pt x="822135" y="1885577"/>
                  </a:lnTo>
                  <a:lnTo>
                    <a:pt x="869006" y="1891251"/>
                  </a:lnTo>
                  <a:lnTo>
                    <a:pt x="916543" y="1894695"/>
                  </a:lnTo>
                  <a:lnTo>
                    <a:pt x="964692" y="1895855"/>
                  </a:lnTo>
                  <a:lnTo>
                    <a:pt x="1012838" y="1894695"/>
                  </a:lnTo>
                  <a:lnTo>
                    <a:pt x="1060373" y="1891251"/>
                  </a:lnTo>
                  <a:lnTo>
                    <a:pt x="1107242" y="1885577"/>
                  </a:lnTo>
                  <a:lnTo>
                    <a:pt x="1153390" y="1877727"/>
                  </a:lnTo>
                  <a:lnTo>
                    <a:pt x="1198761" y="1867756"/>
                  </a:lnTo>
                  <a:lnTo>
                    <a:pt x="1243300" y="1855719"/>
                  </a:lnTo>
                  <a:lnTo>
                    <a:pt x="1286952" y="1841668"/>
                  </a:lnTo>
                  <a:lnTo>
                    <a:pt x="1329661" y="1825660"/>
                  </a:lnTo>
                  <a:lnTo>
                    <a:pt x="1371373" y="1807747"/>
                  </a:lnTo>
                  <a:lnTo>
                    <a:pt x="1412031" y="1787986"/>
                  </a:lnTo>
                  <a:lnTo>
                    <a:pt x="1451581" y="1766428"/>
                  </a:lnTo>
                  <a:lnTo>
                    <a:pt x="1489968" y="1743130"/>
                  </a:lnTo>
                  <a:lnTo>
                    <a:pt x="1527135" y="1718146"/>
                  </a:lnTo>
                  <a:lnTo>
                    <a:pt x="1563029" y="1691529"/>
                  </a:lnTo>
                  <a:lnTo>
                    <a:pt x="1597592" y="1663334"/>
                  </a:lnTo>
                  <a:lnTo>
                    <a:pt x="1630771" y="1633615"/>
                  </a:lnTo>
                  <a:lnTo>
                    <a:pt x="1662510" y="1602428"/>
                  </a:lnTo>
                  <a:lnTo>
                    <a:pt x="1692754" y="1569825"/>
                  </a:lnTo>
                  <a:lnTo>
                    <a:pt x="1721447" y="1535861"/>
                  </a:lnTo>
                  <a:lnTo>
                    <a:pt x="1748535" y="1500592"/>
                  </a:lnTo>
                  <a:lnTo>
                    <a:pt x="1773961" y="1464070"/>
                  </a:lnTo>
                  <a:lnTo>
                    <a:pt x="1797670" y="1426351"/>
                  </a:lnTo>
                  <a:lnTo>
                    <a:pt x="1819608" y="1387488"/>
                  </a:lnTo>
                  <a:lnTo>
                    <a:pt x="1839719" y="1347536"/>
                  </a:lnTo>
                  <a:lnTo>
                    <a:pt x="1857948" y="1306550"/>
                  </a:lnTo>
                  <a:lnTo>
                    <a:pt x="1874239" y="1264583"/>
                  </a:lnTo>
                  <a:lnTo>
                    <a:pt x="1888538" y="1221690"/>
                  </a:lnTo>
                  <a:lnTo>
                    <a:pt x="1900788" y="1177925"/>
                  </a:lnTo>
                  <a:lnTo>
                    <a:pt x="1910935" y="1133343"/>
                  </a:lnTo>
                  <a:lnTo>
                    <a:pt x="1918923" y="1087998"/>
                  </a:lnTo>
                  <a:lnTo>
                    <a:pt x="1924698" y="1041944"/>
                  </a:lnTo>
                  <a:lnTo>
                    <a:pt x="1928203" y="995236"/>
                  </a:lnTo>
                  <a:lnTo>
                    <a:pt x="1929384" y="947927"/>
                  </a:lnTo>
                  <a:lnTo>
                    <a:pt x="1928203" y="900619"/>
                  </a:lnTo>
                  <a:lnTo>
                    <a:pt x="1924698" y="853911"/>
                  </a:lnTo>
                  <a:lnTo>
                    <a:pt x="1918923" y="807857"/>
                  </a:lnTo>
                  <a:lnTo>
                    <a:pt x="1910935" y="762512"/>
                  </a:lnTo>
                  <a:lnTo>
                    <a:pt x="1900788" y="717930"/>
                  </a:lnTo>
                  <a:lnTo>
                    <a:pt x="1888538" y="674165"/>
                  </a:lnTo>
                  <a:lnTo>
                    <a:pt x="1874239" y="631272"/>
                  </a:lnTo>
                  <a:lnTo>
                    <a:pt x="1857948" y="589305"/>
                  </a:lnTo>
                  <a:lnTo>
                    <a:pt x="1839719" y="548319"/>
                  </a:lnTo>
                  <a:lnTo>
                    <a:pt x="1819608" y="508367"/>
                  </a:lnTo>
                  <a:lnTo>
                    <a:pt x="1797670" y="469504"/>
                  </a:lnTo>
                  <a:lnTo>
                    <a:pt x="1773961" y="431785"/>
                  </a:lnTo>
                  <a:lnTo>
                    <a:pt x="1748535" y="395263"/>
                  </a:lnTo>
                  <a:lnTo>
                    <a:pt x="1721447" y="359994"/>
                  </a:lnTo>
                  <a:lnTo>
                    <a:pt x="1692754" y="326030"/>
                  </a:lnTo>
                  <a:lnTo>
                    <a:pt x="1662510" y="293427"/>
                  </a:lnTo>
                  <a:lnTo>
                    <a:pt x="1630771" y="262240"/>
                  </a:lnTo>
                  <a:lnTo>
                    <a:pt x="1597592" y="232521"/>
                  </a:lnTo>
                  <a:lnTo>
                    <a:pt x="1563029" y="204326"/>
                  </a:lnTo>
                  <a:lnTo>
                    <a:pt x="1527135" y="177709"/>
                  </a:lnTo>
                  <a:lnTo>
                    <a:pt x="1489968" y="152725"/>
                  </a:lnTo>
                  <a:lnTo>
                    <a:pt x="1451581" y="129427"/>
                  </a:lnTo>
                  <a:lnTo>
                    <a:pt x="1412031" y="107869"/>
                  </a:lnTo>
                  <a:lnTo>
                    <a:pt x="1371373" y="88108"/>
                  </a:lnTo>
                  <a:lnTo>
                    <a:pt x="1329661" y="70195"/>
                  </a:lnTo>
                  <a:lnTo>
                    <a:pt x="1286952" y="54187"/>
                  </a:lnTo>
                  <a:lnTo>
                    <a:pt x="1243300" y="40136"/>
                  </a:lnTo>
                  <a:lnTo>
                    <a:pt x="1198761" y="28099"/>
                  </a:lnTo>
                  <a:lnTo>
                    <a:pt x="1153390" y="18128"/>
                  </a:lnTo>
                  <a:lnTo>
                    <a:pt x="1107242" y="10278"/>
                  </a:lnTo>
                  <a:lnTo>
                    <a:pt x="1060373" y="4604"/>
                  </a:lnTo>
                  <a:lnTo>
                    <a:pt x="1012838" y="1160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3201" y="2481833"/>
              <a:ext cx="1929764" cy="1896110"/>
            </a:xfrm>
            <a:custGeom>
              <a:avLst/>
              <a:gdLst/>
              <a:ahLst/>
              <a:cxnLst/>
              <a:rect l="l" t="t" r="r" b="b"/>
              <a:pathLst>
                <a:path w="1929764" h="1896110">
                  <a:moveTo>
                    <a:pt x="0" y="947927"/>
                  </a:moveTo>
                  <a:lnTo>
                    <a:pt x="1180" y="900619"/>
                  </a:lnTo>
                  <a:lnTo>
                    <a:pt x="4685" y="853911"/>
                  </a:lnTo>
                  <a:lnTo>
                    <a:pt x="10459" y="807857"/>
                  </a:lnTo>
                  <a:lnTo>
                    <a:pt x="18447" y="762512"/>
                  </a:lnTo>
                  <a:lnTo>
                    <a:pt x="28593" y="717930"/>
                  </a:lnTo>
                  <a:lnTo>
                    <a:pt x="40843" y="674165"/>
                  </a:lnTo>
                  <a:lnTo>
                    <a:pt x="55141" y="631272"/>
                  </a:lnTo>
                  <a:lnTo>
                    <a:pt x="71431" y="589305"/>
                  </a:lnTo>
                  <a:lnTo>
                    <a:pt x="89659" y="548319"/>
                  </a:lnTo>
                  <a:lnTo>
                    <a:pt x="109770" y="508367"/>
                  </a:lnTo>
                  <a:lnTo>
                    <a:pt x="131707" y="469504"/>
                  </a:lnTo>
                  <a:lnTo>
                    <a:pt x="155416" y="431785"/>
                  </a:lnTo>
                  <a:lnTo>
                    <a:pt x="180841" y="395263"/>
                  </a:lnTo>
                  <a:lnTo>
                    <a:pt x="207928" y="359994"/>
                  </a:lnTo>
                  <a:lnTo>
                    <a:pt x="236620" y="326030"/>
                  </a:lnTo>
                  <a:lnTo>
                    <a:pt x="266863" y="293427"/>
                  </a:lnTo>
                  <a:lnTo>
                    <a:pt x="298602" y="262240"/>
                  </a:lnTo>
                  <a:lnTo>
                    <a:pt x="331780" y="232521"/>
                  </a:lnTo>
                  <a:lnTo>
                    <a:pt x="366344" y="204326"/>
                  </a:lnTo>
                  <a:lnTo>
                    <a:pt x="402237" y="177709"/>
                  </a:lnTo>
                  <a:lnTo>
                    <a:pt x="439404" y="152725"/>
                  </a:lnTo>
                  <a:lnTo>
                    <a:pt x="477790" y="129427"/>
                  </a:lnTo>
                  <a:lnTo>
                    <a:pt x="517341" y="107869"/>
                  </a:lnTo>
                  <a:lnTo>
                    <a:pt x="557999" y="88108"/>
                  </a:lnTo>
                  <a:lnTo>
                    <a:pt x="599711" y="70195"/>
                  </a:lnTo>
                  <a:lnTo>
                    <a:pt x="642421" y="54187"/>
                  </a:lnTo>
                  <a:lnTo>
                    <a:pt x="686074" y="40136"/>
                  </a:lnTo>
                  <a:lnTo>
                    <a:pt x="730614" y="28099"/>
                  </a:lnTo>
                  <a:lnTo>
                    <a:pt x="775986" y="18128"/>
                  </a:lnTo>
                  <a:lnTo>
                    <a:pt x="822135" y="10278"/>
                  </a:lnTo>
                  <a:lnTo>
                    <a:pt x="869006" y="4604"/>
                  </a:lnTo>
                  <a:lnTo>
                    <a:pt x="916543" y="1160"/>
                  </a:lnTo>
                  <a:lnTo>
                    <a:pt x="964692" y="0"/>
                  </a:lnTo>
                  <a:lnTo>
                    <a:pt x="1012838" y="1160"/>
                  </a:lnTo>
                  <a:lnTo>
                    <a:pt x="1060373" y="4604"/>
                  </a:lnTo>
                  <a:lnTo>
                    <a:pt x="1107242" y="10278"/>
                  </a:lnTo>
                  <a:lnTo>
                    <a:pt x="1153390" y="18128"/>
                  </a:lnTo>
                  <a:lnTo>
                    <a:pt x="1198761" y="28099"/>
                  </a:lnTo>
                  <a:lnTo>
                    <a:pt x="1243300" y="40136"/>
                  </a:lnTo>
                  <a:lnTo>
                    <a:pt x="1286952" y="54187"/>
                  </a:lnTo>
                  <a:lnTo>
                    <a:pt x="1329661" y="70195"/>
                  </a:lnTo>
                  <a:lnTo>
                    <a:pt x="1371373" y="88108"/>
                  </a:lnTo>
                  <a:lnTo>
                    <a:pt x="1412031" y="107869"/>
                  </a:lnTo>
                  <a:lnTo>
                    <a:pt x="1451581" y="129427"/>
                  </a:lnTo>
                  <a:lnTo>
                    <a:pt x="1489968" y="152725"/>
                  </a:lnTo>
                  <a:lnTo>
                    <a:pt x="1527135" y="177709"/>
                  </a:lnTo>
                  <a:lnTo>
                    <a:pt x="1563029" y="204326"/>
                  </a:lnTo>
                  <a:lnTo>
                    <a:pt x="1597592" y="232521"/>
                  </a:lnTo>
                  <a:lnTo>
                    <a:pt x="1630771" y="262240"/>
                  </a:lnTo>
                  <a:lnTo>
                    <a:pt x="1662510" y="293427"/>
                  </a:lnTo>
                  <a:lnTo>
                    <a:pt x="1692754" y="326030"/>
                  </a:lnTo>
                  <a:lnTo>
                    <a:pt x="1721447" y="359994"/>
                  </a:lnTo>
                  <a:lnTo>
                    <a:pt x="1748535" y="395263"/>
                  </a:lnTo>
                  <a:lnTo>
                    <a:pt x="1773961" y="431785"/>
                  </a:lnTo>
                  <a:lnTo>
                    <a:pt x="1797670" y="469504"/>
                  </a:lnTo>
                  <a:lnTo>
                    <a:pt x="1819608" y="508367"/>
                  </a:lnTo>
                  <a:lnTo>
                    <a:pt x="1839719" y="548319"/>
                  </a:lnTo>
                  <a:lnTo>
                    <a:pt x="1857948" y="589305"/>
                  </a:lnTo>
                  <a:lnTo>
                    <a:pt x="1874239" y="631272"/>
                  </a:lnTo>
                  <a:lnTo>
                    <a:pt x="1888538" y="674165"/>
                  </a:lnTo>
                  <a:lnTo>
                    <a:pt x="1900788" y="717930"/>
                  </a:lnTo>
                  <a:lnTo>
                    <a:pt x="1910935" y="762512"/>
                  </a:lnTo>
                  <a:lnTo>
                    <a:pt x="1918923" y="807857"/>
                  </a:lnTo>
                  <a:lnTo>
                    <a:pt x="1924698" y="853911"/>
                  </a:lnTo>
                  <a:lnTo>
                    <a:pt x="1928203" y="900619"/>
                  </a:lnTo>
                  <a:lnTo>
                    <a:pt x="1929384" y="947927"/>
                  </a:lnTo>
                  <a:lnTo>
                    <a:pt x="1928203" y="995236"/>
                  </a:lnTo>
                  <a:lnTo>
                    <a:pt x="1924698" y="1041944"/>
                  </a:lnTo>
                  <a:lnTo>
                    <a:pt x="1918923" y="1087998"/>
                  </a:lnTo>
                  <a:lnTo>
                    <a:pt x="1910935" y="1133343"/>
                  </a:lnTo>
                  <a:lnTo>
                    <a:pt x="1900788" y="1177925"/>
                  </a:lnTo>
                  <a:lnTo>
                    <a:pt x="1888538" y="1221690"/>
                  </a:lnTo>
                  <a:lnTo>
                    <a:pt x="1874239" y="1264583"/>
                  </a:lnTo>
                  <a:lnTo>
                    <a:pt x="1857948" y="1306550"/>
                  </a:lnTo>
                  <a:lnTo>
                    <a:pt x="1839719" y="1347536"/>
                  </a:lnTo>
                  <a:lnTo>
                    <a:pt x="1819608" y="1387488"/>
                  </a:lnTo>
                  <a:lnTo>
                    <a:pt x="1797670" y="1426351"/>
                  </a:lnTo>
                  <a:lnTo>
                    <a:pt x="1773961" y="1464070"/>
                  </a:lnTo>
                  <a:lnTo>
                    <a:pt x="1748535" y="1500592"/>
                  </a:lnTo>
                  <a:lnTo>
                    <a:pt x="1721447" y="1535861"/>
                  </a:lnTo>
                  <a:lnTo>
                    <a:pt x="1692754" y="1569825"/>
                  </a:lnTo>
                  <a:lnTo>
                    <a:pt x="1662510" y="1602428"/>
                  </a:lnTo>
                  <a:lnTo>
                    <a:pt x="1630771" y="1633615"/>
                  </a:lnTo>
                  <a:lnTo>
                    <a:pt x="1597592" y="1663334"/>
                  </a:lnTo>
                  <a:lnTo>
                    <a:pt x="1563029" y="1691529"/>
                  </a:lnTo>
                  <a:lnTo>
                    <a:pt x="1527135" y="1718146"/>
                  </a:lnTo>
                  <a:lnTo>
                    <a:pt x="1489968" y="1743130"/>
                  </a:lnTo>
                  <a:lnTo>
                    <a:pt x="1451581" y="1766428"/>
                  </a:lnTo>
                  <a:lnTo>
                    <a:pt x="1412031" y="1787986"/>
                  </a:lnTo>
                  <a:lnTo>
                    <a:pt x="1371373" y="1807747"/>
                  </a:lnTo>
                  <a:lnTo>
                    <a:pt x="1329661" y="1825660"/>
                  </a:lnTo>
                  <a:lnTo>
                    <a:pt x="1286952" y="1841668"/>
                  </a:lnTo>
                  <a:lnTo>
                    <a:pt x="1243300" y="1855719"/>
                  </a:lnTo>
                  <a:lnTo>
                    <a:pt x="1198761" y="1867756"/>
                  </a:lnTo>
                  <a:lnTo>
                    <a:pt x="1153390" y="1877727"/>
                  </a:lnTo>
                  <a:lnTo>
                    <a:pt x="1107242" y="1885577"/>
                  </a:lnTo>
                  <a:lnTo>
                    <a:pt x="1060373" y="1891251"/>
                  </a:lnTo>
                  <a:lnTo>
                    <a:pt x="1012838" y="1894695"/>
                  </a:lnTo>
                  <a:lnTo>
                    <a:pt x="964692" y="1895855"/>
                  </a:lnTo>
                  <a:lnTo>
                    <a:pt x="916543" y="1894695"/>
                  </a:lnTo>
                  <a:lnTo>
                    <a:pt x="869006" y="1891251"/>
                  </a:lnTo>
                  <a:lnTo>
                    <a:pt x="822135" y="1885577"/>
                  </a:lnTo>
                  <a:lnTo>
                    <a:pt x="775986" y="1877727"/>
                  </a:lnTo>
                  <a:lnTo>
                    <a:pt x="730614" y="1867756"/>
                  </a:lnTo>
                  <a:lnTo>
                    <a:pt x="686074" y="1855719"/>
                  </a:lnTo>
                  <a:lnTo>
                    <a:pt x="642421" y="1841668"/>
                  </a:lnTo>
                  <a:lnTo>
                    <a:pt x="599711" y="1825660"/>
                  </a:lnTo>
                  <a:lnTo>
                    <a:pt x="557999" y="1807747"/>
                  </a:lnTo>
                  <a:lnTo>
                    <a:pt x="517341" y="1787986"/>
                  </a:lnTo>
                  <a:lnTo>
                    <a:pt x="477790" y="1766428"/>
                  </a:lnTo>
                  <a:lnTo>
                    <a:pt x="439404" y="1743130"/>
                  </a:lnTo>
                  <a:lnTo>
                    <a:pt x="402237" y="1718146"/>
                  </a:lnTo>
                  <a:lnTo>
                    <a:pt x="366344" y="1691529"/>
                  </a:lnTo>
                  <a:lnTo>
                    <a:pt x="331780" y="1663334"/>
                  </a:lnTo>
                  <a:lnTo>
                    <a:pt x="298602" y="1633615"/>
                  </a:lnTo>
                  <a:lnTo>
                    <a:pt x="266863" y="1602428"/>
                  </a:lnTo>
                  <a:lnTo>
                    <a:pt x="236620" y="1569825"/>
                  </a:lnTo>
                  <a:lnTo>
                    <a:pt x="207928" y="1535861"/>
                  </a:lnTo>
                  <a:lnTo>
                    <a:pt x="180841" y="1500592"/>
                  </a:lnTo>
                  <a:lnTo>
                    <a:pt x="155416" y="1464070"/>
                  </a:lnTo>
                  <a:lnTo>
                    <a:pt x="131707" y="1426351"/>
                  </a:lnTo>
                  <a:lnTo>
                    <a:pt x="109770" y="1387488"/>
                  </a:lnTo>
                  <a:lnTo>
                    <a:pt x="89659" y="1347536"/>
                  </a:lnTo>
                  <a:lnTo>
                    <a:pt x="71431" y="1306550"/>
                  </a:lnTo>
                  <a:lnTo>
                    <a:pt x="55141" y="1264583"/>
                  </a:lnTo>
                  <a:lnTo>
                    <a:pt x="40843" y="1221690"/>
                  </a:lnTo>
                  <a:lnTo>
                    <a:pt x="28593" y="1177925"/>
                  </a:lnTo>
                  <a:lnTo>
                    <a:pt x="18447" y="1133343"/>
                  </a:lnTo>
                  <a:lnTo>
                    <a:pt x="10459" y="1087998"/>
                  </a:lnTo>
                  <a:lnTo>
                    <a:pt x="4685" y="1041944"/>
                  </a:lnTo>
                  <a:lnTo>
                    <a:pt x="1180" y="995236"/>
                  </a:lnTo>
                  <a:lnTo>
                    <a:pt x="0" y="94792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50188" y="3091052"/>
            <a:ext cx="117348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İ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LK</a:t>
            </a:r>
            <a:r>
              <a:rPr dirty="0" sz="1400" spc="-13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RD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IN 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ÖNCELİKLİ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AMAÇLARI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727450" y="3267646"/>
            <a:ext cx="1751964" cy="1518285"/>
            <a:chOff x="3727450" y="3267646"/>
            <a:chExt cx="1751964" cy="1518285"/>
          </a:xfrm>
        </p:grpSpPr>
        <p:sp>
          <p:nvSpPr>
            <p:cNvPr id="9" name="object 9"/>
            <p:cNvSpPr/>
            <p:nvPr/>
          </p:nvSpPr>
          <p:spPr>
            <a:xfrm>
              <a:off x="4060697" y="3281934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141731" y="0"/>
                  </a:moveTo>
                  <a:lnTo>
                    <a:pt x="96950" y="7376"/>
                  </a:lnTo>
                  <a:lnTo>
                    <a:pt x="58046" y="27919"/>
                  </a:lnTo>
                  <a:lnTo>
                    <a:pt x="27358" y="59253"/>
                  </a:lnTo>
                  <a:lnTo>
                    <a:pt x="7229" y="98999"/>
                  </a:lnTo>
                  <a:lnTo>
                    <a:pt x="0" y="144779"/>
                  </a:lnTo>
                  <a:lnTo>
                    <a:pt x="7229" y="190560"/>
                  </a:lnTo>
                  <a:lnTo>
                    <a:pt x="27358" y="230306"/>
                  </a:lnTo>
                  <a:lnTo>
                    <a:pt x="58046" y="261640"/>
                  </a:lnTo>
                  <a:lnTo>
                    <a:pt x="96950" y="282183"/>
                  </a:lnTo>
                  <a:lnTo>
                    <a:pt x="141731" y="289560"/>
                  </a:lnTo>
                  <a:lnTo>
                    <a:pt x="186513" y="282183"/>
                  </a:lnTo>
                  <a:lnTo>
                    <a:pt x="225417" y="261640"/>
                  </a:lnTo>
                  <a:lnTo>
                    <a:pt x="256105" y="230306"/>
                  </a:lnTo>
                  <a:lnTo>
                    <a:pt x="276234" y="190560"/>
                  </a:lnTo>
                  <a:lnTo>
                    <a:pt x="283463" y="144779"/>
                  </a:lnTo>
                  <a:lnTo>
                    <a:pt x="276234" y="98999"/>
                  </a:lnTo>
                  <a:lnTo>
                    <a:pt x="256105" y="59253"/>
                  </a:lnTo>
                  <a:lnTo>
                    <a:pt x="225417" y="27919"/>
                  </a:lnTo>
                  <a:lnTo>
                    <a:pt x="186513" y="7376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60697" y="3281934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0" y="144779"/>
                  </a:moveTo>
                  <a:lnTo>
                    <a:pt x="7229" y="98999"/>
                  </a:lnTo>
                  <a:lnTo>
                    <a:pt x="27358" y="59253"/>
                  </a:lnTo>
                  <a:lnTo>
                    <a:pt x="58046" y="27919"/>
                  </a:lnTo>
                  <a:lnTo>
                    <a:pt x="96950" y="7376"/>
                  </a:lnTo>
                  <a:lnTo>
                    <a:pt x="141731" y="0"/>
                  </a:lnTo>
                  <a:lnTo>
                    <a:pt x="186513" y="7376"/>
                  </a:lnTo>
                  <a:lnTo>
                    <a:pt x="225417" y="27919"/>
                  </a:lnTo>
                  <a:lnTo>
                    <a:pt x="256105" y="59253"/>
                  </a:lnTo>
                  <a:lnTo>
                    <a:pt x="276234" y="98999"/>
                  </a:lnTo>
                  <a:lnTo>
                    <a:pt x="283463" y="144779"/>
                  </a:lnTo>
                  <a:lnTo>
                    <a:pt x="276234" y="190560"/>
                  </a:lnTo>
                  <a:lnTo>
                    <a:pt x="256105" y="230306"/>
                  </a:lnTo>
                  <a:lnTo>
                    <a:pt x="225417" y="261640"/>
                  </a:lnTo>
                  <a:lnTo>
                    <a:pt x="186513" y="282183"/>
                  </a:lnTo>
                  <a:lnTo>
                    <a:pt x="141731" y="289560"/>
                  </a:lnTo>
                  <a:lnTo>
                    <a:pt x="96950" y="282183"/>
                  </a:lnTo>
                  <a:lnTo>
                    <a:pt x="58046" y="261640"/>
                  </a:lnTo>
                  <a:lnTo>
                    <a:pt x="27358" y="230306"/>
                  </a:lnTo>
                  <a:lnTo>
                    <a:pt x="7229" y="190560"/>
                  </a:lnTo>
                  <a:lnTo>
                    <a:pt x="0" y="1447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733800" y="3421888"/>
              <a:ext cx="1739264" cy="1357630"/>
            </a:xfrm>
            <a:custGeom>
              <a:avLst/>
              <a:gdLst/>
              <a:ahLst/>
              <a:cxnLst/>
              <a:rect l="l" t="t" r="r" b="b"/>
              <a:pathLst>
                <a:path w="1739264" h="1357629">
                  <a:moveTo>
                    <a:pt x="1609089" y="578612"/>
                  </a:moveTo>
                  <a:lnTo>
                    <a:pt x="129794" y="578612"/>
                  </a:lnTo>
                  <a:lnTo>
                    <a:pt x="79295" y="588819"/>
                  </a:lnTo>
                  <a:lnTo>
                    <a:pt x="38036" y="616648"/>
                  </a:lnTo>
                  <a:lnTo>
                    <a:pt x="10207" y="657907"/>
                  </a:lnTo>
                  <a:lnTo>
                    <a:pt x="0" y="708406"/>
                  </a:lnTo>
                  <a:lnTo>
                    <a:pt x="0" y="1227582"/>
                  </a:lnTo>
                  <a:lnTo>
                    <a:pt x="10207" y="1278080"/>
                  </a:lnTo>
                  <a:lnTo>
                    <a:pt x="38036" y="1319339"/>
                  </a:lnTo>
                  <a:lnTo>
                    <a:pt x="79295" y="1347168"/>
                  </a:lnTo>
                  <a:lnTo>
                    <a:pt x="129794" y="1357376"/>
                  </a:lnTo>
                  <a:lnTo>
                    <a:pt x="1609089" y="1357376"/>
                  </a:lnTo>
                  <a:lnTo>
                    <a:pt x="1659588" y="1347168"/>
                  </a:lnTo>
                  <a:lnTo>
                    <a:pt x="1700847" y="1319339"/>
                  </a:lnTo>
                  <a:lnTo>
                    <a:pt x="1728676" y="1278080"/>
                  </a:lnTo>
                  <a:lnTo>
                    <a:pt x="1738884" y="1227582"/>
                  </a:lnTo>
                  <a:lnTo>
                    <a:pt x="1738884" y="708406"/>
                  </a:lnTo>
                  <a:lnTo>
                    <a:pt x="1728676" y="657907"/>
                  </a:lnTo>
                  <a:lnTo>
                    <a:pt x="1700847" y="616648"/>
                  </a:lnTo>
                  <a:lnTo>
                    <a:pt x="1659588" y="588819"/>
                  </a:lnTo>
                  <a:lnTo>
                    <a:pt x="1609089" y="578612"/>
                  </a:lnTo>
                  <a:close/>
                </a:path>
                <a:path w="1739264" h="1357629">
                  <a:moveTo>
                    <a:pt x="481838" y="0"/>
                  </a:moveTo>
                  <a:lnTo>
                    <a:pt x="289813" y="578612"/>
                  </a:lnTo>
                  <a:lnTo>
                    <a:pt x="724535" y="578612"/>
                  </a:lnTo>
                  <a:lnTo>
                    <a:pt x="481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733800" y="3421888"/>
              <a:ext cx="1739264" cy="1357630"/>
            </a:xfrm>
            <a:custGeom>
              <a:avLst/>
              <a:gdLst/>
              <a:ahLst/>
              <a:cxnLst/>
              <a:rect l="l" t="t" r="r" b="b"/>
              <a:pathLst>
                <a:path w="1739264" h="1357629">
                  <a:moveTo>
                    <a:pt x="0" y="708406"/>
                  </a:moveTo>
                  <a:lnTo>
                    <a:pt x="10207" y="657907"/>
                  </a:lnTo>
                  <a:lnTo>
                    <a:pt x="38036" y="616648"/>
                  </a:lnTo>
                  <a:lnTo>
                    <a:pt x="79295" y="588819"/>
                  </a:lnTo>
                  <a:lnTo>
                    <a:pt x="129794" y="578612"/>
                  </a:lnTo>
                  <a:lnTo>
                    <a:pt x="289813" y="578612"/>
                  </a:lnTo>
                  <a:lnTo>
                    <a:pt x="481838" y="0"/>
                  </a:lnTo>
                  <a:lnTo>
                    <a:pt x="724535" y="578612"/>
                  </a:lnTo>
                  <a:lnTo>
                    <a:pt x="1609089" y="578612"/>
                  </a:lnTo>
                  <a:lnTo>
                    <a:pt x="1659588" y="588819"/>
                  </a:lnTo>
                  <a:lnTo>
                    <a:pt x="1700847" y="616648"/>
                  </a:lnTo>
                  <a:lnTo>
                    <a:pt x="1728676" y="657907"/>
                  </a:lnTo>
                  <a:lnTo>
                    <a:pt x="1738884" y="708406"/>
                  </a:lnTo>
                  <a:lnTo>
                    <a:pt x="1738884" y="903097"/>
                  </a:lnTo>
                  <a:lnTo>
                    <a:pt x="1738884" y="1227582"/>
                  </a:lnTo>
                  <a:lnTo>
                    <a:pt x="1728676" y="1278080"/>
                  </a:lnTo>
                  <a:lnTo>
                    <a:pt x="1700847" y="1319339"/>
                  </a:lnTo>
                  <a:lnTo>
                    <a:pt x="1659588" y="1347168"/>
                  </a:lnTo>
                  <a:lnTo>
                    <a:pt x="1609089" y="1357376"/>
                  </a:lnTo>
                  <a:lnTo>
                    <a:pt x="724535" y="1357376"/>
                  </a:lnTo>
                  <a:lnTo>
                    <a:pt x="289813" y="1357376"/>
                  </a:lnTo>
                  <a:lnTo>
                    <a:pt x="129794" y="1357376"/>
                  </a:lnTo>
                  <a:lnTo>
                    <a:pt x="79295" y="1347168"/>
                  </a:lnTo>
                  <a:lnTo>
                    <a:pt x="38036" y="1319339"/>
                  </a:lnTo>
                  <a:lnTo>
                    <a:pt x="10207" y="1278080"/>
                  </a:lnTo>
                  <a:lnTo>
                    <a:pt x="0" y="1227582"/>
                  </a:lnTo>
                  <a:lnTo>
                    <a:pt x="0" y="903097"/>
                  </a:lnTo>
                  <a:lnTo>
                    <a:pt x="0" y="70840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850385" y="4152138"/>
            <a:ext cx="134747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Hayati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tehlikeyi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Calibri"/>
                <a:cs typeface="Calibri"/>
              </a:rPr>
              <a:t>ortadan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kaldırmak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72429" y="2200401"/>
            <a:ext cx="2049145" cy="1388745"/>
            <a:chOff x="5472429" y="2200401"/>
            <a:chExt cx="2049145" cy="1388745"/>
          </a:xfrm>
        </p:grpSpPr>
        <p:sp>
          <p:nvSpPr>
            <p:cNvPr id="15" name="object 15"/>
            <p:cNvSpPr/>
            <p:nvPr/>
          </p:nvSpPr>
          <p:spPr>
            <a:xfrm>
              <a:off x="6212585" y="3284981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4" h="289560">
                  <a:moveTo>
                    <a:pt x="142493" y="0"/>
                  </a:moveTo>
                  <a:lnTo>
                    <a:pt x="97438" y="7376"/>
                  </a:lnTo>
                  <a:lnTo>
                    <a:pt x="58320" y="27919"/>
                  </a:lnTo>
                  <a:lnTo>
                    <a:pt x="27480" y="59253"/>
                  </a:lnTo>
                  <a:lnTo>
                    <a:pt x="7260" y="98999"/>
                  </a:lnTo>
                  <a:lnTo>
                    <a:pt x="0" y="144779"/>
                  </a:lnTo>
                  <a:lnTo>
                    <a:pt x="7260" y="190560"/>
                  </a:lnTo>
                  <a:lnTo>
                    <a:pt x="27480" y="230306"/>
                  </a:lnTo>
                  <a:lnTo>
                    <a:pt x="58320" y="261640"/>
                  </a:lnTo>
                  <a:lnTo>
                    <a:pt x="97438" y="282183"/>
                  </a:lnTo>
                  <a:lnTo>
                    <a:pt x="142493" y="289559"/>
                  </a:lnTo>
                  <a:lnTo>
                    <a:pt x="187549" y="282183"/>
                  </a:lnTo>
                  <a:lnTo>
                    <a:pt x="226667" y="261640"/>
                  </a:lnTo>
                  <a:lnTo>
                    <a:pt x="257507" y="230306"/>
                  </a:lnTo>
                  <a:lnTo>
                    <a:pt x="277727" y="190560"/>
                  </a:lnTo>
                  <a:lnTo>
                    <a:pt x="284988" y="144779"/>
                  </a:lnTo>
                  <a:lnTo>
                    <a:pt x="277727" y="98999"/>
                  </a:lnTo>
                  <a:lnTo>
                    <a:pt x="257507" y="59253"/>
                  </a:lnTo>
                  <a:lnTo>
                    <a:pt x="226667" y="27919"/>
                  </a:lnTo>
                  <a:lnTo>
                    <a:pt x="187549" y="7376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212585" y="3284981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4" h="289560">
                  <a:moveTo>
                    <a:pt x="0" y="144779"/>
                  </a:moveTo>
                  <a:lnTo>
                    <a:pt x="7260" y="98999"/>
                  </a:lnTo>
                  <a:lnTo>
                    <a:pt x="27480" y="59253"/>
                  </a:lnTo>
                  <a:lnTo>
                    <a:pt x="58320" y="27919"/>
                  </a:lnTo>
                  <a:lnTo>
                    <a:pt x="97438" y="7376"/>
                  </a:lnTo>
                  <a:lnTo>
                    <a:pt x="142493" y="0"/>
                  </a:lnTo>
                  <a:lnTo>
                    <a:pt x="187549" y="7376"/>
                  </a:lnTo>
                  <a:lnTo>
                    <a:pt x="226667" y="27919"/>
                  </a:lnTo>
                  <a:lnTo>
                    <a:pt x="257507" y="59253"/>
                  </a:lnTo>
                  <a:lnTo>
                    <a:pt x="277727" y="98999"/>
                  </a:lnTo>
                  <a:lnTo>
                    <a:pt x="284988" y="144779"/>
                  </a:lnTo>
                  <a:lnTo>
                    <a:pt x="277727" y="190560"/>
                  </a:lnTo>
                  <a:lnTo>
                    <a:pt x="257507" y="230306"/>
                  </a:lnTo>
                  <a:lnTo>
                    <a:pt x="226667" y="261640"/>
                  </a:lnTo>
                  <a:lnTo>
                    <a:pt x="187549" y="282183"/>
                  </a:lnTo>
                  <a:lnTo>
                    <a:pt x="142493" y="289559"/>
                  </a:lnTo>
                  <a:lnTo>
                    <a:pt x="97438" y="282183"/>
                  </a:lnTo>
                  <a:lnTo>
                    <a:pt x="58320" y="261640"/>
                  </a:lnTo>
                  <a:lnTo>
                    <a:pt x="27480" y="230306"/>
                  </a:lnTo>
                  <a:lnTo>
                    <a:pt x="7260" y="190560"/>
                  </a:lnTo>
                  <a:lnTo>
                    <a:pt x="0" y="144779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478779" y="2206751"/>
              <a:ext cx="2036445" cy="1261110"/>
            </a:xfrm>
            <a:custGeom>
              <a:avLst/>
              <a:gdLst/>
              <a:ahLst/>
              <a:cxnLst/>
              <a:rect l="l" t="t" r="r" b="b"/>
              <a:pathLst>
                <a:path w="2036445" h="1261110">
                  <a:moveTo>
                    <a:pt x="848360" y="780288"/>
                  </a:moveTo>
                  <a:lnTo>
                    <a:pt x="339344" y="780288"/>
                  </a:lnTo>
                  <a:lnTo>
                    <a:pt x="915924" y="1260856"/>
                  </a:lnTo>
                  <a:lnTo>
                    <a:pt x="848360" y="780288"/>
                  </a:lnTo>
                  <a:close/>
                </a:path>
                <a:path w="2036445" h="1261110">
                  <a:moveTo>
                    <a:pt x="1906016" y="0"/>
                  </a:moveTo>
                  <a:lnTo>
                    <a:pt x="130048" y="0"/>
                  </a:lnTo>
                  <a:lnTo>
                    <a:pt x="79402" y="10211"/>
                  </a:lnTo>
                  <a:lnTo>
                    <a:pt x="38068" y="38068"/>
                  </a:lnTo>
                  <a:lnTo>
                    <a:pt x="10211" y="79402"/>
                  </a:lnTo>
                  <a:lnTo>
                    <a:pt x="0" y="130048"/>
                  </a:lnTo>
                  <a:lnTo>
                    <a:pt x="0" y="650239"/>
                  </a:lnTo>
                  <a:lnTo>
                    <a:pt x="10211" y="700885"/>
                  </a:lnTo>
                  <a:lnTo>
                    <a:pt x="38068" y="742219"/>
                  </a:lnTo>
                  <a:lnTo>
                    <a:pt x="79402" y="770076"/>
                  </a:lnTo>
                  <a:lnTo>
                    <a:pt x="130048" y="780288"/>
                  </a:lnTo>
                  <a:lnTo>
                    <a:pt x="1906016" y="780288"/>
                  </a:lnTo>
                  <a:lnTo>
                    <a:pt x="1956661" y="770076"/>
                  </a:lnTo>
                  <a:lnTo>
                    <a:pt x="1997995" y="742219"/>
                  </a:lnTo>
                  <a:lnTo>
                    <a:pt x="2025852" y="700885"/>
                  </a:lnTo>
                  <a:lnTo>
                    <a:pt x="2036064" y="650239"/>
                  </a:lnTo>
                  <a:lnTo>
                    <a:pt x="2036064" y="130048"/>
                  </a:lnTo>
                  <a:lnTo>
                    <a:pt x="2025852" y="79402"/>
                  </a:lnTo>
                  <a:lnTo>
                    <a:pt x="1997995" y="38068"/>
                  </a:lnTo>
                  <a:lnTo>
                    <a:pt x="1956661" y="10211"/>
                  </a:lnTo>
                  <a:lnTo>
                    <a:pt x="19060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78779" y="2206751"/>
              <a:ext cx="2036445" cy="1261110"/>
            </a:xfrm>
            <a:custGeom>
              <a:avLst/>
              <a:gdLst/>
              <a:ahLst/>
              <a:cxnLst/>
              <a:rect l="l" t="t" r="r" b="b"/>
              <a:pathLst>
                <a:path w="2036445" h="1261110">
                  <a:moveTo>
                    <a:pt x="0" y="130048"/>
                  </a:moveTo>
                  <a:lnTo>
                    <a:pt x="10211" y="79402"/>
                  </a:lnTo>
                  <a:lnTo>
                    <a:pt x="38068" y="38068"/>
                  </a:lnTo>
                  <a:lnTo>
                    <a:pt x="79402" y="10211"/>
                  </a:lnTo>
                  <a:lnTo>
                    <a:pt x="130048" y="0"/>
                  </a:lnTo>
                  <a:lnTo>
                    <a:pt x="339344" y="0"/>
                  </a:lnTo>
                  <a:lnTo>
                    <a:pt x="848360" y="0"/>
                  </a:lnTo>
                  <a:lnTo>
                    <a:pt x="1906016" y="0"/>
                  </a:lnTo>
                  <a:lnTo>
                    <a:pt x="1956661" y="10211"/>
                  </a:lnTo>
                  <a:lnTo>
                    <a:pt x="1997995" y="38068"/>
                  </a:lnTo>
                  <a:lnTo>
                    <a:pt x="2025852" y="79402"/>
                  </a:lnTo>
                  <a:lnTo>
                    <a:pt x="2036064" y="130048"/>
                  </a:lnTo>
                  <a:lnTo>
                    <a:pt x="2036064" y="455168"/>
                  </a:lnTo>
                  <a:lnTo>
                    <a:pt x="2036064" y="650239"/>
                  </a:lnTo>
                  <a:lnTo>
                    <a:pt x="2025852" y="700885"/>
                  </a:lnTo>
                  <a:lnTo>
                    <a:pt x="1997995" y="742219"/>
                  </a:lnTo>
                  <a:lnTo>
                    <a:pt x="1956661" y="770076"/>
                  </a:lnTo>
                  <a:lnTo>
                    <a:pt x="1906016" y="780288"/>
                  </a:lnTo>
                  <a:lnTo>
                    <a:pt x="848360" y="780288"/>
                  </a:lnTo>
                  <a:lnTo>
                    <a:pt x="915924" y="1260856"/>
                  </a:lnTo>
                  <a:lnTo>
                    <a:pt x="339344" y="780288"/>
                  </a:lnTo>
                  <a:lnTo>
                    <a:pt x="130048" y="780288"/>
                  </a:lnTo>
                  <a:lnTo>
                    <a:pt x="79402" y="770076"/>
                  </a:lnTo>
                  <a:lnTo>
                    <a:pt x="38068" y="742219"/>
                  </a:lnTo>
                  <a:lnTo>
                    <a:pt x="10211" y="700885"/>
                  </a:lnTo>
                  <a:lnTo>
                    <a:pt x="0" y="650239"/>
                  </a:lnTo>
                  <a:lnTo>
                    <a:pt x="0" y="455168"/>
                  </a:lnTo>
                  <a:lnTo>
                    <a:pt x="0" y="130048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5595620" y="2252599"/>
            <a:ext cx="1739264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Yaşamsal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fonksiyonların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sürdürülmesini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sağlamak,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404861" y="3272218"/>
            <a:ext cx="2049145" cy="1560830"/>
            <a:chOff x="7404861" y="3272218"/>
            <a:chExt cx="2049145" cy="1560830"/>
          </a:xfrm>
        </p:grpSpPr>
        <p:sp>
          <p:nvSpPr>
            <p:cNvPr id="21" name="object 21"/>
            <p:cNvSpPr/>
            <p:nvPr/>
          </p:nvSpPr>
          <p:spPr>
            <a:xfrm>
              <a:off x="8774429" y="3286505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141731" y="0"/>
                  </a:moveTo>
                  <a:lnTo>
                    <a:pt x="96950" y="7376"/>
                  </a:lnTo>
                  <a:lnTo>
                    <a:pt x="58046" y="27919"/>
                  </a:lnTo>
                  <a:lnTo>
                    <a:pt x="27358" y="59253"/>
                  </a:lnTo>
                  <a:lnTo>
                    <a:pt x="7229" y="98999"/>
                  </a:lnTo>
                  <a:lnTo>
                    <a:pt x="0" y="144780"/>
                  </a:lnTo>
                  <a:lnTo>
                    <a:pt x="7229" y="190560"/>
                  </a:lnTo>
                  <a:lnTo>
                    <a:pt x="27358" y="230306"/>
                  </a:lnTo>
                  <a:lnTo>
                    <a:pt x="58046" y="261640"/>
                  </a:lnTo>
                  <a:lnTo>
                    <a:pt x="96950" y="282183"/>
                  </a:lnTo>
                  <a:lnTo>
                    <a:pt x="141731" y="289560"/>
                  </a:lnTo>
                  <a:lnTo>
                    <a:pt x="186513" y="282183"/>
                  </a:lnTo>
                  <a:lnTo>
                    <a:pt x="225417" y="261640"/>
                  </a:lnTo>
                  <a:lnTo>
                    <a:pt x="256105" y="230306"/>
                  </a:lnTo>
                  <a:lnTo>
                    <a:pt x="276234" y="190560"/>
                  </a:lnTo>
                  <a:lnTo>
                    <a:pt x="283464" y="144780"/>
                  </a:lnTo>
                  <a:lnTo>
                    <a:pt x="276234" y="98999"/>
                  </a:lnTo>
                  <a:lnTo>
                    <a:pt x="256105" y="59253"/>
                  </a:lnTo>
                  <a:lnTo>
                    <a:pt x="225417" y="27919"/>
                  </a:lnTo>
                  <a:lnTo>
                    <a:pt x="186513" y="7376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774429" y="3286505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0" y="144780"/>
                  </a:moveTo>
                  <a:lnTo>
                    <a:pt x="7229" y="98999"/>
                  </a:lnTo>
                  <a:lnTo>
                    <a:pt x="27358" y="59253"/>
                  </a:lnTo>
                  <a:lnTo>
                    <a:pt x="58046" y="27919"/>
                  </a:lnTo>
                  <a:lnTo>
                    <a:pt x="96950" y="7376"/>
                  </a:lnTo>
                  <a:lnTo>
                    <a:pt x="141731" y="0"/>
                  </a:lnTo>
                  <a:lnTo>
                    <a:pt x="186513" y="7376"/>
                  </a:lnTo>
                  <a:lnTo>
                    <a:pt x="225417" y="27919"/>
                  </a:lnTo>
                  <a:lnTo>
                    <a:pt x="256105" y="59253"/>
                  </a:lnTo>
                  <a:lnTo>
                    <a:pt x="276234" y="98999"/>
                  </a:lnTo>
                  <a:lnTo>
                    <a:pt x="283464" y="144780"/>
                  </a:lnTo>
                  <a:lnTo>
                    <a:pt x="276234" y="190560"/>
                  </a:lnTo>
                  <a:lnTo>
                    <a:pt x="256105" y="230306"/>
                  </a:lnTo>
                  <a:lnTo>
                    <a:pt x="225417" y="261640"/>
                  </a:lnTo>
                  <a:lnTo>
                    <a:pt x="186513" y="282183"/>
                  </a:lnTo>
                  <a:lnTo>
                    <a:pt x="141731" y="289560"/>
                  </a:lnTo>
                  <a:lnTo>
                    <a:pt x="96950" y="282183"/>
                  </a:lnTo>
                  <a:lnTo>
                    <a:pt x="58046" y="261640"/>
                  </a:lnTo>
                  <a:lnTo>
                    <a:pt x="27358" y="230306"/>
                  </a:lnTo>
                  <a:lnTo>
                    <a:pt x="7229" y="190560"/>
                  </a:lnTo>
                  <a:lnTo>
                    <a:pt x="0" y="144780"/>
                  </a:lnTo>
                  <a:close/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411211" y="3408933"/>
              <a:ext cx="2036445" cy="1417955"/>
            </a:xfrm>
            <a:custGeom>
              <a:avLst/>
              <a:gdLst/>
              <a:ahLst/>
              <a:cxnLst/>
              <a:rect l="l" t="t" r="r" b="b"/>
              <a:pathLst>
                <a:path w="2036445" h="1417954">
                  <a:moveTo>
                    <a:pt x="1906270" y="638809"/>
                  </a:moveTo>
                  <a:lnTo>
                    <a:pt x="129794" y="638809"/>
                  </a:lnTo>
                  <a:lnTo>
                    <a:pt x="79295" y="649017"/>
                  </a:lnTo>
                  <a:lnTo>
                    <a:pt x="38036" y="676846"/>
                  </a:lnTo>
                  <a:lnTo>
                    <a:pt x="10207" y="718105"/>
                  </a:lnTo>
                  <a:lnTo>
                    <a:pt x="0" y="768603"/>
                  </a:lnTo>
                  <a:lnTo>
                    <a:pt x="0" y="1287779"/>
                  </a:lnTo>
                  <a:lnTo>
                    <a:pt x="10207" y="1338278"/>
                  </a:lnTo>
                  <a:lnTo>
                    <a:pt x="38036" y="1379537"/>
                  </a:lnTo>
                  <a:lnTo>
                    <a:pt x="79295" y="1407366"/>
                  </a:lnTo>
                  <a:lnTo>
                    <a:pt x="129794" y="1417573"/>
                  </a:lnTo>
                  <a:lnTo>
                    <a:pt x="1906270" y="1417573"/>
                  </a:lnTo>
                  <a:lnTo>
                    <a:pt x="1956768" y="1407366"/>
                  </a:lnTo>
                  <a:lnTo>
                    <a:pt x="1998027" y="1379537"/>
                  </a:lnTo>
                  <a:lnTo>
                    <a:pt x="2025856" y="1338278"/>
                  </a:lnTo>
                  <a:lnTo>
                    <a:pt x="2036064" y="1287779"/>
                  </a:lnTo>
                  <a:lnTo>
                    <a:pt x="2036064" y="768603"/>
                  </a:lnTo>
                  <a:lnTo>
                    <a:pt x="2025856" y="718105"/>
                  </a:lnTo>
                  <a:lnTo>
                    <a:pt x="1998027" y="676846"/>
                  </a:lnTo>
                  <a:lnTo>
                    <a:pt x="1956768" y="649017"/>
                  </a:lnTo>
                  <a:lnTo>
                    <a:pt x="1906270" y="638809"/>
                  </a:lnTo>
                  <a:close/>
                </a:path>
                <a:path w="2036445" h="1417954">
                  <a:moveTo>
                    <a:pt x="1542415" y="0"/>
                  </a:moveTo>
                  <a:lnTo>
                    <a:pt x="1187704" y="638809"/>
                  </a:lnTo>
                  <a:lnTo>
                    <a:pt x="1696720" y="638809"/>
                  </a:lnTo>
                  <a:lnTo>
                    <a:pt x="1542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11211" y="3408933"/>
              <a:ext cx="2036445" cy="1417955"/>
            </a:xfrm>
            <a:custGeom>
              <a:avLst/>
              <a:gdLst/>
              <a:ahLst/>
              <a:cxnLst/>
              <a:rect l="l" t="t" r="r" b="b"/>
              <a:pathLst>
                <a:path w="2036445" h="1417954">
                  <a:moveTo>
                    <a:pt x="0" y="768603"/>
                  </a:moveTo>
                  <a:lnTo>
                    <a:pt x="10207" y="718105"/>
                  </a:lnTo>
                  <a:lnTo>
                    <a:pt x="38036" y="676846"/>
                  </a:lnTo>
                  <a:lnTo>
                    <a:pt x="79295" y="649017"/>
                  </a:lnTo>
                  <a:lnTo>
                    <a:pt x="129794" y="638809"/>
                  </a:lnTo>
                  <a:lnTo>
                    <a:pt x="1187704" y="638809"/>
                  </a:lnTo>
                  <a:lnTo>
                    <a:pt x="1542415" y="0"/>
                  </a:lnTo>
                  <a:lnTo>
                    <a:pt x="1696720" y="638809"/>
                  </a:lnTo>
                  <a:lnTo>
                    <a:pt x="1906270" y="638809"/>
                  </a:lnTo>
                  <a:lnTo>
                    <a:pt x="1956768" y="649017"/>
                  </a:lnTo>
                  <a:lnTo>
                    <a:pt x="1998027" y="676846"/>
                  </a:lnTo>
                  <a:lnTo>
                    <a:pt x="2025856" y="718105"/>
                  </a:lnTo>
                  <a:lnTo>
                    <a:pt x="2036064" y="768603"/>
                  </a:lnTo>
                  <a:lnTo>
                    <a:pt x="2036064" y="963294"/>
                  </a:lnTo>
                  <a:lnTo>
                    <a:pt x="2036064" y="1287779"/>
                  </a:lnTo>
                  <a:lnTo>
                    <a:pt x="2025856" y="1338278"/>
                  </a:lnTo>
                  <a:lnTo>
                    <a:pt x="1998027" y="1379537"/>
                  </a:lnTo>
                  <a:lnTo>
                    <a:pt x="1956768" y="1407366"/>
                  </a:lnTo>
                  <a:lnTo>
                    <a:pt x="1906270" y="1417573"/>
                  </a:lnTo>
                  <a:lnTo>
                    <a:pt x="1696720" y="1417573"/>
                  </a:lnTo>
                  <a:lnTo>
                    <a:pt x="1187704" y="1417573"/>
                  </a:lnTo>
                  <a:lnTo>
                    <a:pt x="129794" y="1417573"/>
                  </a:lnTo>
                  <a:lnTo>
                    <a:pt x="79295" y="1407366"/>
                  </a:lnTo>
                  <a:lnTo>
                    <a:pt x="38036" y="1379537"/>
                  </a:lnTo>
                  <a:lnTo>
                    <a:pt x="10207" y="1338278"/>
                  </a:lnTo>
                  <a:lnTo>
                    <a:pt x="0" y="1287779"/>
                  </a:lnTo>
                  <a:lnTo>
                    <a:pt x="0" y="963294"/>
                  </a:lnTo>
                  <a:lnTo>
                    <a:pt x="0" y="768603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7528686" y="4200271"/>
            <a:ext cx="17348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Yaralının</a:t>
            </a:r>
            <a:r>
              <a:rPr dirty="0" sz="1400" spc="-5">
                <a:latin typeface="Calibri"/>
                <a:cs typeface="Calibri"/>
              </a:rPr>
              <a:t> durumunun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kötüleşmesini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önlemek,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828021" y="2160777"/>
            <a:ext cx="1604010" cy="1425575"/>
            <a:chOff x="9828021" y="2160777"/>
            <a:chExt cx="1604010" cy="1425575"/>
          </a:xfrm>
        </p:grpSpPr>
        <p:sp>
          <p:nvSpPr>
            <p:cNvPr id="27" name="object 27"/>
            <p:cNvSpPr/>
            <p:nvPr/>
          </p:nvSpPr>
          <p:spPr>
            <a:xfrm>
              <a:off x="10859261" y="3281933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5" h="289560">
                  <a:moveTo>
                    <a:pt x="142494" y="0"/>
                  </a:moveTo>
                  <a:lnTo>
                    <a:pt x="97438" y="7376"/>
                  </a:lnTo>
                  <a:lnTo>
                    <a:pt x="58320" y="27919"/>
                  </a:lnTo>
                  <a:lnTo>
                    <a:pt x="27480" y="59253"/>
                  </a:lnTo>
                  <a:lnTo>
                    <a:pt x="7260" y="98999"/>
                  </a:lnTo>
                  <a:lnTo>
                    <a:pt x="0" y="144779"/>
                  </a:lnTo>
                  <a:lnTo>
                    <a:pt x="7260" y="190560"/>
                  </a:lnTo>
                  <a:lnTo>
                    <a:pt x="27480" y="230306"/>
                  </a:lnTo>
                  <a:lnTo>
                    <a:pt x="58320" y="261640"/>
                  </a:lnTo>
                  <a:lnTo>
                    <a:pt x="97438" y="282183"/>
                  </a:lnTo>
                  <a:lnTo>
                    <a:pt x="142494" y="289560"/>
                  </a:lnTo>
                  <a:lnTo>
                    <a:pt x="187549" y="282183"/>
                  </a:lnTo>
                  <a:lnTo>
                    <a:pt x="226667" y="261640"/>
                  </a:lnTo>
                  <a:lnTo>
                    <a:pt x="257507" y="230306"/>
                  </a:lnTo>
                  <a:lnTo>
                    <a:pt x="277727" y="190560"/>
                  </a:lnTo>
                  <a:lnTo>
                    <a:pt x="284988" y="144779"/>
                  </a:lnTo>
                  <a:lnTo>
                    <a:pt x="277727" y="98999"/>
                  </a:lnTo>
                  <a:lnTo>
                    <a:pt x="257507" y="59253"/>
                  </a:lnTo>
                  <a:lnTo>
                    <a:pt x="226667" y="27919"/>
                  </a:lnTo>
                  <a:lnTo>
                    <a:pt x="187549" y="7376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859261" y="3281933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5" h="289560">
                  <a:moveTo>
                    <a:pt x="0" y="144779"/>
                  </a:moveTo>
                  <a:lnTo>
                    <a:pt x="7260" y="98999"/>
                  </a:lnTo>
                  <a:lnTo>
                    <a:pt x="27480" y="59253"/>
                  </a:lnTo>
                  <a:lnTo>
                    <a:pt x="58320" y="27919"/>
                  </a:lnTo>
                  <a:lnTo>
                    <a:pt x="97438" y="7376"/>
                  </a:lnTo>
                  <a:lnTo>
                    <a:pt x="142494" y="0"/>
                  </a:lnTo>
                  <a:lnTo>
                    <a:pt x="187549" y="7376"/>
                  </a:lnTo>
                  <a:lnTo>
                    <a:pt x="226667" y="27919"/>
                  </a:lnTo>
                  <a:lnTo>
                    <a:pt x="257507" y="59253"/>
                  </a:lnTo>
                  <a:lnTo>
                    <a:pt x="277727" y="98999"/>
                  </a:lnTo>
                  <a:lnTo>
                    <a:pt x="284988" y="144779"/>
                  </a:lnTo>
                  <a:lnTo>
                    <a:pt x="277727" y="190560"/>
                  </a:lnTo>
                  <a:lnTo>
                    <a:pt x="257507" y="230306"/>
                  </a:lnTo>
                  <a:lnTo>
                    <a:pt x="226667" y="261640"/>
                  </a:lnTo>
                  <a:lnTo>
                    <a:pt x="187549" y="282183"/>
                  </a:lnTo>
                  <a:lnTo>
                    <a:pt x="142494" y="289560"/>
                  </a:lnTo>
                  <a:lnTo>
                    <a:pt x="97438" y="282183"/>
                  </a:lnTo>
                  <a:lnTo>
                    <a:pt x="58320" y="261640"/>
                  </a:lnTo>
                  <a:lnTo>
                    <a:pt x="27480" y="230306"/>
                  </a:lnTo>
                  <a:lnTo>
                    <a:pt x="7260" y="190560"/>
                  </a:lnTo>
                  <a:lnTo>
                    <a:pt x="0" y="144779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834371" y="2167127"/>
              <a:ext cx="1591310" cy="1309370"/>
            </a:xfrm>
            <a:custGeom>
              <a:avLst/>
              <a:gdLst/>
              <a:ahLst/>
              <a:cxnLst/>
              <a:rect l="l" t="t" r="r" b="b"/>
              <a:pathLst>
                <a:path w="1591309" h="1309370">
                  <a:moveTo>
                    <a:pt x="1325879" y="778763"/>
                  </a:moveTo>
                  <a:lnTo>
                    <a:pt x="928116" y="778763"/>
                  </a:lnTo>
                  <a:lnTo>
                    <a:pt x="1168780" y="1309243"/>
                  </a:lnTo>
                  <a:lnTo>
                    <a:pt x="1325879" y="778763"/>
                  </a:lnTo>
                  <a:close/>
                </a:path>
                <a:path w="1591309" h="1309370">
                  <a:moveTo>
                    <a:pt x="1461261" y="0"/>
                  </a:moveTo>
                  <a:lnTo>
                    <a:pt x="129794" y="0"/>
                  </a:lnTo>
                  <a:lnTo>
                    <a:pt x="79295" y="10207"/>
                  </a:lnTo>
                  <a:lnTo>
                    <a:pt x="38036" y="38036"/>
                  </a:lnTo>
                  <a:lnTo>
                    <a:pt x="10207" y="79295"/>
                  </a:lnTo>
                  <a:lnTo>
                    <a:pt x="0" y="129794"/>
                  </a:lnTo>
                  <a:lnTo>
                    <a:pt x="0" y="648970"/>
                  </a:lnTo>
                  <a:lnTo>
                    <a:pt x="10207" y="699468"/>
                  </a:lnTo>
                  <a:lnTo>
                    <a:pt x="38036" y="740727"/>
                  </a:lnTo>
                  <a:lnTo>
                    <a:pt x="79295" y="768556"/>
                  </a:lnTo>
                  <a:lnTo>
                    <a:pt x="129794" y="778763"/>
                  </a:lnTo>
                  <a:lnTo>
                    <a:pt x="1461261" y="778763"/>
                  </a:lnTo>
                  <a:lnTo>
                    <a:pt x="1511760" y="768556"/>
                  </a:lnTo>
                  <a:lnTo>
                    <a:pt x="1553019" y="740727"/>
                  </a:lnTo>
                  <a:lnTo>
                    <a:pt x="1580848" y="699468"/>
                  </a:lnTo>
                  <a:lnTo>
                    <a:pt x="1591055" y="648970"/>
                  </a:lnTo>
                  <a:lnTo>
                    <a:pt x="1591055" y="129794"/>
                  </a:lnTo>
                  <a:lnTo>
                    <a:pt x="1580848" y="79295"/>
                  </a:lnTo>
                  <a:lnTo>
                    <a:pt x="1553019" y="38036"/>
                  </a:lnTo>
                  <a:lnTo>
                    <a:pt x="1511760" y="10207"/>
                  </a:lnTo>
                  <a:lnTo>
                    <a:pt x="14612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834371" y="2167127"/>
              <a:ext cx="1591310" cy="1309370"/>
            </a:xfrm>
            <a:custGeom>
              <a:avLst/>
              <a:gdLst/>
              <a:ahLst/>
              <a:cxnLst/>
              <a:rect l="l" t="t" r="r" b="b"/>
              <a:pathLst>
                <a:path w="1591309" h="1309370">
                  <a:moveTo>
                    <a:pt x="0" y="129794"/>
                  </a:moveTo>
                  <a:lnTo>
                    <a:pt x="10207" y="79295"/>
                  </a:lnTo>
                  <a:lnTo>
                    <a:pt x="38036" y="38036"/>
                  </a:lnTo>
                  <a:lnTo>
                    <a:pt x="79295" y="10207"/>
                  </a:lnTo>
                  <a:lnTo>
                    <a:pt x="129794" y="0"/>
                  </a:lnTo>
                  <a:lnTo>
                    <a:pt x="928116" y="0"/>
                  </a:lnTo>
                  <a:lnTo>
                    <a:pt x="1325879" y="0"/>
                  </a:lnTo>
                  <a:lnTo>
                    <a:pt x="1461261" y="0"/>
                  </a:lnTo>
                  <a:lnTo>
                    <a:pt x="1511760" y="10207"/>
                  </a:lnTo>
                  <a:lnTo>
                    <a:pt x="1553019" y="38036"/>
                  </a:lnTo>
                  <a:lnTo>
                    <a:pt x="1580848" y="79295"/>
                  </a:lnTo>
                  <a:lnTo>
                    <a:pt x="1591055" y="129794"/>
                  </a:lnTo>
                  <a:lnTo>
                    <a:pt x="1591055" y="454279"/>
                  </a:lnTo>
                  <a:lnTo>
                    <a:pt x="1591055" y="648970"/>
                  </a:lnTo>
                  <a:lnTo>
                    <a:pt x="1580848" y="699468"/>
                  </a:lnTo>
                  <a:lnTo>
                    <a:pt x="1553019" y="740727"/>
                  </a:lnTo>
                  <a:lnTo>
                    <a:pt x="1511760" y="768556"/>
                  </a:lnTo>
                  <a:lnTo>
                    <a:pt x="1461261" y="778763"/>
                  </a:lnTo>
                  <a:lnTo>
                    <a:pt x="1325879" y="778763"/>
                  </a:lnTo>
                  <a:lnTo>
                    <a:pt x="1168780" y="1309243"/>
                  </a:lnTo>
                  <a:lnTo>
                    <a:pt x="928116" y="778763"/>
                  </a:lnTo>
                  <a:lnTo>
                    <a:pt x="129794" y="778763"/>
                  </a:lnTo>
                  <a:lnTo>
                    <a:pt x="79295" y="768556"/>
                  </a:lnTo>
                  <a:lnTo>
                    <a:pt x="38036" y="740727"/>
                  </a:lnTo>
                  <a:lnTo>
                    <a:pt x="10207" y="699468"/>
                  </a:lnTo>
                  <a:lnTo>
                    <a:pt x="0" y="648970"/>
                  </a:lnTo>
                  <a:lnTo>
                    <a:pt x="0" y="454279"/>
                  </a:lnTo>
                  <a:lnTo>
                    <a:pt x="0" y="12979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951846" y="2318385"/>
            <a:ext cx="110998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İyileşmeyi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0">
                <a:latin typeface="Calibri"/>
                <a:cs typeface="Calibri"/>
              </a:rPr>
              <a:t>k</a:t>
            </a:r>
            <a:r>
              <a:rPr dirty="0" sz="1400" spc="-5">
                <a:latin typeface="Calibri"/>
                <a:cs typeface="Calibri"/>
              </a:rPr>
              <a:t>o</a:t>
            </a:r>
            <a:r>
              <a:rPr dirty="0" sz="1400">
                <a:latin typeface="Calibri"/>
                <a:cs typeface="Calibri"/>
              </a:rPr>
              <a:t>l</a:t>
            </a:r>
            <a:r>
              <a:rPr dirty="0" sz="1400" spc="-25">
                <a:latin typeface="Calibri"/>
                <a:cs typeface="Calibri"/>
              </a:rPr>
              <a:t>a</a:t>
            </a:r>
            <a:r>
              <a:rPr dirty="0" sz="1400">
                <a:latin typeface="Calibri"/>
                <a:cs typeface="Calibri"/>
              </a:rPr>
              <a:t>yla</a:t>
            </a:r>
            <a:r>
              <a:rPr dirty="0" sz="1400" spc="-10">
                <a:latin typeface="Calibri"/>
                <a:cs typeface="Calibri"/>
              </a:rPr>
              <a:t>ş</a:t>
            </a:r>
            <a:r>
              <a:rPr dirty="0" sz="1400">
                <a:latin typeface="Calibri"/>
                <a:cs typeface="Calibri"/>
              </a:rPr>
              <a:t>tır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ak.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0"/>
            <a:ext cx="12210415" cy="6878320"/>
            <a:chOff x="-18288" y="0"/>
            <a:chExt cx="12210415" cy="6878320"/>
          </a:xfrm>
        </p:grpSpPr>
        <p:sp>
          <p:nvSpPr>
            <p:cNvPr id="3" name="object 3"/>
            <p:cNvSpPr/>
            <p:nvPr/>
          </p:nvSpPr>
          <p:spPr>
            <a:xfrm>
              <a:off x="6096762" y="3429761"/>
              <a:ext cx="0" cy="3429000"/>
            </a:xfrm>
            <a:custGeom>
              <a:avLst/>
              <a:gdLst/>
              <a:ahLst/>
              <a:cxnLst/>
              <a:rect l="l" t="t" r="r" b="b"/>
              <a:pathLst>
                <a:path w="0" h="3429000">
                  <a:moveTo>
                    <a:pt x="0" y="3428914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3429761"/>
              <a:ext cx="6113145" cy="0"/>
            </a:xfrm>
            <a:custGeom>
              <a:avLst/>
              <a:gdLst/>
              <a:ahLst/>
              <a:cxnLst/>
              <a:rect l="l" t="t" r="r" b="b"/>
              <a:pathLst>
                <a:path w="6113145" h="0">
                  <a:moveTo>
                    <a:pt x="6112764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54268" y="3790188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141732" y="0"/>
                  </a:moveTo>
                  <a:lnTo>
                    <a:pt x="96950" y="7376"/>
                  </a:lnTo>
                  <a:lnTo>
                    <a:pt x="58046" y="27919"/>
                  </a:lnTo>
                  <a:lnTo>
                    <a:pt x="27358" y="59253"/>
                  </a:lnTo>
                  <a:lnTo>
                    <a:pt x="7229" y="98999"/>
                  </a:lnTo>
                  <a:lnTo>
                    <a:pt x="0" y="144780"/>
                  </a:lnTo>
                  <a:lnTo>
                    <a:pt x="7229" y="190560"/>
                  </a:lnTo>
                  <a:lnTo>
                    <a:pt x="27358" y="230306"/>
                  </a:lnTo>
                  <a:lnTo>
                    <a:pt x="58046" y="261640"/>
                  </a:lnTo>
                  <a:lnTo>
                    <a:pt x="96950" y="282183"/>
                  </a:lnTo>
                  <a:lnTo>
                    <a:pt x="141732" y="289560"/>
                  </a:lnTo>
                  <a:lnTo>
                    <a:pt x="186513" y="282183"/>
                  </a:lnTo>
                  <a:lnTo>
                    <a:pt x="225417" y="261640"/>
                  </a:lnTo>
                  <a:lnTo>
                    <a:pt x="256105" y="230306"/>
                  </a:lnTo>
                  <a:lnTo>
                    <a:pt x="276234" y="190560"/>
                  </a:lnTo>
                  <a:lnTo>
                    <a:pt x="283464" y="144780"/>
                  </a:lnTo>
                  <a:lnTo>
                    <a:pt x="276234" y="98999"/>
                  </a:lnTo>
                  <a:lnTo>
                    <a:pt x="256105" y="59253"/>
                  </a:lnTo>
                  <a:lnTo>
                    <a:pt x="225417" y="27919"/>
                  </a:lnTo>
                  <a:lnTo>
                    <a:pt x="186513" y="7376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54268" y="3790188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0" y="144780"/>
                  </a:moveTo>
                  <a:lnTo>
                    <a:pt x="7229" y="98999"/>
                  </a:lnTo>
                  <a:lnTo>
                    <a:pt x="27358" y="59253"/>
                  </a:lnTo>
                  <a:lnTo>
                    <a:pt x="58046" y="27919"/>
                  </a:lnTo>
                  <a:lnTo>
                    <a:pt x="96950" y="7376"/>
                  </a:lnTo>
                  <a:lnTo>
                    <a:pt x="141732" y="0"/>
                  </a:lnTo>
                  <a:lnTo>
                    <a:pt x="186513" y="7376"/>
                  </a:lnTo>
                  <a:lnTo>
                    <a:pt x="225417" y="27919"/>
                  </a:lnTo>
                  <a:lnTo>
                    <a:pt x="256105" y="59253"/>
                  </a:lnTo>
                  <a:lnTo>
                    <a:pt x="276234" y="98999"/>
                  </a:lnTo>
                  <a:lnTo>
                    <a:pt x="283464" y="144780"/>
                  </a:lnTo>
                  <a:lnTo>
                    <a:pt x="276234" y="190560"/>
                  </a:lnTo>
                  <a:lnTo>
                    <a:pt x="256105" y="230306"/>
                  </a:lnTo>
                  <a:lnTo>
                    <a:pt x="225417" y="261640"/>
                  </a:lnTo>
                  <a:lnTo>
                    <a:pt x="186513" y="282183"/>
                  </a:lnTo>
                  <a:lnTo>
                    <a:pt x="141732" y="289560"/>
                  </a:lnTo>
                  <a:lnTo>
                    <a:pt x="96950" y="282183"/>
                  </a:lnTo>
                  <a:lnTo>
                    <a:pt x="58046" y="261640"/>
                  </a:lnTo>
                  <a:lnTo>
                    <a:pt x="27358" y="230306"/>
                  </a:lnTo>
                  <a:lnTo>
                    <a:pt x="7229" y="190560"/>
                  </a:lnTo>
                  <a:lnTo>
                    <a:pt x="0" y="14478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3202" y="2481833"/>
              <a:ext cx="1929764" cy="1896110"/>
            </a:xfrm>
            <a:custGeom>
              <a:avLst/>
              <a:gdLst/>
              <a:ahLst/>
              <a:cxnLst/>
              <a:rect l="l" t="t" r="r" b="b"/>
              <a:pathLst>
                <a:path w="1929764" h="1896110">
                  <a:moveTo>
                    <a:pt x="964692" y="0"/>
                  </a:moveTo>
                  <a:lnTo>
                    <a:pt x="916543" y="1160"/>
                  </a:lnTo>
                  <a:lnTo>
                    <a:pt x="869006" y="4604"/>
                  </a:lnTo>
                  <a:lnTo>
                    <a:pt x="822135" y="10278"/>
                  </a:lnTo>
                  <a:lnTo>
                    <a:pt x="775986" y="18128"/>
                  </a:lnTo>
                  <a:lnTo>
                    <a:pt x="730614" y="28099"/>
                  </a:lnTo>
                  <a:lnTo>
                    <a:pt x="686074" y="40136"/>
                  </a:lnTo>
                  <a:lnTo>
                    <a:pt x="642421" y="54187"/>
                  </a:lnTo>
                  <a:lnTo>
                    <a:pt x="599711" y="70195"/>
                  </a:lnTo>
                  <a:lnTo>
                    <a:pt x="557999" y="88108"/>
                  </a:lnTo>
                  <a:lnTo>
                    <a:pt x="517341" y="107869"/>
                  </a:lnTo>
                  <a:lnTo>
                    <a:pt x="477790" y="129427"/>
                  </a:lnTo>
                  <a:lnTo>
                    <a:pt x="439404" y="152725"/>
                  </a:lnTo>
                  <a:lnTo>
                    <a:pt x="402237" y="177709"/>
                  </a:lnTo>
                  <a:lnTo>
                    <a:pt x="366344" y="204326"/>
                  </a:lnTo>
                  <a:lnTo>
                    <a:pt x="331780" y="232521"/>
                  </a:lnTo>
                  <a:lnTo>
                    <a:pt x="298602" y="262240"/>
                  </a:lnTo>
                  <a:lnTo>
                    <a:pt x="266863" y="293427"/>
                  </a:lnTo>
                  <a:lnTo>
                    <a:pt x="236620" y="326030"/>
                  </a:lnTo>
                  <a:lnTo>
                    <a:pt x="207928" y="359994"/>
                  </a:lnTo>
                  <a:lnTo>
                    <a:pt x="180841" y="395263"/>
                  </a:lnTo>
                  <a:lnTo>
                    <a:pt x="155416" y="431785"/>
                  </a:lnTo>
                  <a:lnTo>
                    <a:pt x="131707" y="469504"/>
                  </a:lnTo>
                  <a:lnTo>
                    <a:pt x="109770" y="508367"/>
                  </a:lnTo>
                  <a:lnTo>
                    <a:pt x="89659" y="548319"/>
                  </a:lnTo>
                  <a:lnTo>
                    <a:pt x="71431" y="589305"/>
                  </a:lnTo>
                  <a:lnTo>
                    <a:pt x="55141" y="631272"/>
                  </a:lnTo>
                  <a:lnTo>
                    <a:pt x="40843" y="674165"/>
                  </a:lnTo>
                  <a:lnTo>
                    <a:pt x="28593" y="717930"/>
                  </a:lnTo>
                  <a:lnTo>
                    <a:pt x="18447" y="762512"/>
                  </a:lnTo>
                  <a:lnTo>
                    <a:pt x="10459" y="807857"/>
                  </a:lnTo>
                  <a:lnTo>
                    <a:pt x="4685" y="853911"/>
                  </a:lnTo>
                  <a:lnTo>
                    <a:pt x="1180" y="900619"/>
                  </a:lnTo>
                  <a:lnTo>
                    <a:pt x="0" y="947927"/>
                  </a:lnTo>
                  <a:lnTo>
                    <a:pt x="1180" y="995236"/>
                  </a:lnTo>
                  <a:lnTo>
                    <a:pt x="4685" y="1041944"/>
                  </a:lnTo>
                  <a:lnTo>
                    <a:pt x="10459" y="1087998"/>
                  </a:lnTo>
                  <a:lnTo>
                    <a:pt x="18447" y="1133343"/>
                  </a:lnTo>
                  <a:lnTo>
                    <a:pt x="28593" y="1177925"/>
                  </a:lnTo>
                  <a:lnTo>
                    <a:pt x="40843" y="1221690"/>
                  </a:lnTo>
                  <a:lnTo>
                    <a:pt x="55141" y="1264583"/>
                  </a:lnTo>
                  <a:lnTo>
                    <a:pt x="71431" y="1306550"/>
                  </a:lnTo>
                  <a:lnTo>
                    <a:pt x="89659" y="1347536"/>
                  </a:lnTo>
                  <a:lnTo>
                    <a:pt x="109770" y="1387488"/>
                  </a:lnTo>
                  <a:lnTo>
                    <a:pt x="131707" y="1426351"/>
                  </a:lnTo>
                  <a:lnTo>
                    <a:pt x="155416" y="1464070"/>
                  </a:lnTo>
                  <a:lnTo>
                    <a:pt x="180841" y="1500592"/>
                  </a:lnTo>
                  <a:lnTo>
                    <a:pt x="207928" y="1535861"/>
                  </a:lnTo>
                  <a:lnTo>
                    <a:pt x="236620" y="1569825"/>
                  </a:lnTo>
                  <a:lnTo>
                    <a:pt x="266863" y="1602428"/>
                  </a:lnTo>
                  <a:lnTo>
                    <a:pt x="298602" y="1633615"/>
                  </a:lnTo>
                  <a:lnTo>
                    <a:pt x="331780" y="1663334"/>
                  </a:lnTo>
                  <a:lnTo>
                    <a:pt x="366344" y="1691529"/>
                  </a:lnTo>
                  <a:lnTo>
                    <a:pt x="402237" y="1718146"/>
                  </a:lnTo>
                  <a:lnTo>
                    <a:pt x="439404" y="1743130"/>
                  </a:lnTo>
                  <a:lnTo>
                    <a:pt x="477790" y="1766428"/>
                  </a:lnTo>
                  <a:lnTo>
                    <a:pt x="517341" y="1787986"/>
                  </a:lnTo>
                  <a:lnTo>
                    <a:pt x="557999" y="1807747"/>
                  </a:lnTo>
                  <a:lnTo>
                    <a:pt x="599711" y="1825660"/>
                  </a:lnTo>
                  <a:lnTo>
                    <a:pt x="642421" y="1841668"/>
                  </a:lnTo>
                  <a:lnTo>
                    <a:pt x="686074" y="1855719"/>
                  </a:lnTo>
                  <a:lnTo>
                    <a:pt x="730614" y="1867756"/>
                  </a:lnTo>
                  <a:lnTo>
                    <a:pt x="775986" y="1877727"/>
                  </a:lnTo>
                  <a:lnTo>
                    <a:pt x="822135" y="1885577"/>
                  </a:lnTo>
                  <a:lnTo>
                    <a:pt x="869006" y="1891251"/>
                  </a:lnTo>
                  <a:lnTo>
                    <a:pt x="916543" y="1894695"/>
                  </a:lnTo>
                  <a:lnTo>
                    <a:pt x="964692" y="1895855"/>
                  </a:lnTo>
                  <a:lnTo>
                    <a:pt x="1012838" y="1894695"/>
                  </a:lnTo>
                  <a:lnTo>
                    <a:pt x="1060373" y="1891251"/>
                  </a:lnTo>
                  <a:lnTo>
                    <a:pt x="1107242" y="1885577"/>
                  </a:lnTo>
                  <a:lnTo>
                    <a:pt x="1153390" y="1877727"/>
                  </a:lnTo>
                  <a:lnTo>
                    <a:pt x="1198761" y="1867756"/>
                  </a:lnTo>
                  <a:lnTo>
                    <a:pt x="1243300" y="1855719"/>
                  </a:lnTo>
                  <a:lnTo>
                    <a:pt x="1286952" y="1841668"/>
                  </a:lnTo>
                  <a:lnTo>
                    <a:pt x="1329661" y="1825660"/>
                  </a:lnTo>
                  <a:lnTo>
                    <a:pt x="1371373" y="1807747"/>
                  </a:lnTo>
                  <a:lnTo>
                    <a:pt x="1412031" y="1787986"/>
                  </a:lnTo>
                  <a:lnTo>
                    <a:pt x="1451581" y="1766428"/>
                  </a:lnTo>
                  <a:lnTo>
                    <a:pt x="1489968" y="1743130"/>
                  </a:lnTo>
                  <a:lnTo>
                    <a:pt x="1527135" y="1718146"/>
                  </a:lnTo>
                  <a:lnTo>
                    <a:pt x="1563029" y="1691529"/>
                  </a:lnTo>
                  <a:lnTo>
                    <a:pt x="1597592" y="1663334"/>
                  </a:lnTo>
                  <a:lnTo>
                    <a:pt x="1630771" y="1633615"/>
                  </a:lnTo>
                  <a:lnTo>
                    <a:pt x="1662510" y="1602428"/>
                  </a:lnTo>
                  <a:lnTo>
                    <a:pt x="1692754" y="1569825"/>
                  </a:lnTo>
                  <a:lnTo>
                    <a:pt x="1721447" y="1535861"/>
                  </a:lnTo>
                  <a:lnTo>
                    <a:pt x="1748535" y="1500592"/>
                  </a:lnTo>
                  <a:lnTo>
                    <a:pt x="1773961" y="1464070"/>
                  </a:lnTo>
                  <a:lnTo>
                    <a:pt x="1797670" y="1426351"/>
                  </a:lnTo>
                  <a:lnTo>
                    <a:pt x="1819608" y="1387488"/>
                  </a:lnTo>
                  <a:lnTo>
                    <a:pt x="1839719" y="1347536"/>
                  </a:lnTo>
                  <a:lnTo>
                    <a:pt x="1857948" y="1306550"/>
                  </a:lnTo>
                  <a:lnTo>
                    <a:pt x="1874239" y="1264583"/>
                  </a:lnTo>
                  <a:lnTo>
                    <a:pt x="1888538" y="1221690"/>
                  </a:lnTo>
                  <a:lnTo>
                    <a:pt x="1900788" y="1177925"/>
                  </a:lnTo>
                  <a:lnTo>
                    <a:pt x="1910935" y="1133343"/>
                  </a:lnTo>
                  <a:lnTo>
                    <a:pt x="1918923" y="1087998"/>
                  </a:lnTo>
                  <a:lnTo>
                    <a:pt x="1924698" y="1041944"/>
                  </a:lnTo>
                  <a:lnTo>
                    <a:pt x="1928203" y="995236"/>
                  </a:lnTo>
                  <a:lnTo>
                    <a:pt x="1929384" y="947927"/>
                  </a:lnTo>
                  <a:lnTo>
                    <a:pt x="1928203" y="900619"/>
                  </a:lnTo>
                  <a:lnTo>
                    <a:pt x="1924698" y="853911"/>
                  </a:lnTo>
                  <a:lnTo>
                    <a:pt x="1918923" y="807857"/>
                  </a:lnTo>
                  <a:lnTo>
                    <a:pt x="1910935" y="762512"/>
                  </a:lnTo>
                  <a:lnTo>
                    <a:pt x="1900788" y="717930"/>
                  </a:lnTo>
                  <a:lnTo>
                    <a:pt x="1888538" y="674165"/>
                  </a:lnTo>
                  <a:lnTo>
                    <a:pt x="1874239" y="631272"/>
                  </a:lnTo>
                  <a:lnTo>
                    <a:pt x="1857948" y="589305"/>
                  </a:lnTo>
                  <a:lnTo>
                    <a:pt x="1839719" y="548319"/>
                  </a:lnTo>
                  <a:lnTo>
                    <a:pt x="1819608" y="508367"/>
                  </a:lnTo>
                  <a:lnTo>
                    <a:pt x="1797670" y="469504"/>
                  </a:lnTo>
                  <a:lnTo>
                    <a:pt x="1773961" y="431785"/>
                  </a:lnTo>
                  <a:lnTo>
                    <a:pt x="1748535" y="395263"/>
                  </a:lnTo>
                  <a:lnTo>
                    <a:pt x="1721447" y="359994"/>
                  </a:lnTo>
                  <a:lnTo>
                    <a:pt x="1692754" y="326030"/>
                  </a:lnTo>
                  <a:lnTo>
                    <a:pt x="1662510" y="293427"/>
                  </a:lnTo>
                  <a:lnTo>
                    <a:pt x="1630771" y="262240"/>
                  </a:lnTo>
                  <a:lnTo>
                    <a:pt x="1597592" y="232521"/>
                  </a:lnTo>
                  <a:lnTo>
                    <a:pt x="1563029" y="204326"/>
                  </a:lnTo>
                  <a:lnTo>
                    <a:pt x="1527135" y="177709"/>
                  </a:lnTo>
                  <a:lnTo>
                    <a:pt x="1489968" y="152725"/>
                  </a:lnTo>
                  <a:lnTo>
                    <a:pt x="1451581" y="129427"/>
                  </a:lnTo>
                  <a:lnTo>
                    <a:pt x="1412031" y="107869"/>
                  </a:lnTo>
                  <a:lnTo>
                    <a:pt x="1371373" y="88108"/>
                  </a:lnTo>
                  <a:lnTo>
                    <a:pt x="1329661" y="70195"/>
                  </a:lnTo>
                  <a:lnTo>
                    <a:pt x="1286952" y="54187"/>
                  </a:lnTo>
                  <a:lnTo>
                    <a:pt x="1243300" y="40136"/>
                  </a:lnTo>
                  <a:lnTo>
                    <a:pt x="1198761" y="28099"/>
                  </a:lnTo>
                  <a:lnTo>
                    <a:pt x="1153390" y="18128"/>
                  </a:lnTo>
                  <a:lnTo>
                    <a:pt x="1107242" y="10278"/>
                  </a:lnTo>
                  <a:lnTo>
                    <a:pt x="1060373" y="4604"/>
                  </a:lnTo>
                  <a:lnTo>
                    <a:pt x="1012838" y="1160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3202" y="2481833"/>
              <a:ext cx="1929764" cy="1896110"/>
            </a:xfrm>
            <a:custGeom>
              <a:avLst/>
              <a:gdLst/>
              <a:ahLst/>
              <a:cxnLst/>
              <a:rect l="l" t="t" r="r" b="b"/>
              <a:pathLst>
                <a:path w="1929764" h="1896110">
                  <a:moveTo>
                    <a:pt x="0" y="947927"/>
                  </a:moveTo>
                  <a:lnTo>
                    <a:pt x="1180" y="900619"/>
                  </a:lnTo>
                  <a:lnTo>
                    <a:pt x="4685" y="853911"/>
                  </a:lnTo>
                  <a:lnTo>
                    <a:pt x="10459" y="807857"/>
                  </a:lnTo>
                  <a:lnTo>
                    <a:pt x="18447" y="762512"/>
                  </a:lnTo>
                  <a:lnTo>
                    <a:pt x="28593" y="717930"/>
                  </a:lnTo>
                  <a:lnTo>
                    <a:pt x="40843" y="674165"/>
                  </a:lnTo>
                  <a:lnTo>
                    <a:pt x="55141" y="631272"/>
                  </a:lnTo>
                  <a:lnTo>
                    <a:pt x="71431" y="589305"/>
                  </a:lnTo>
                  <a:lnTo>
                    <a:pt x="89659" y="548319"/>
                  </a:lnTo>
                  <a:lnTo>
                    <a:pt x="109770" y="508367"/>
                  </a:lnTo>
                  <a:lnTo>
                    <a:pt x="131707" y="469504"/>
                  </a:lnTo>
                  <a:lnTo>
                    <a:pt x="155416" y="431785"/>
                  </a:lnTo>
                  <a:lnTo>
                    <a:pt x="180841" y="395263"/>
                  </a:lnTo>
                  <a:lnTo>
                    <a:pt x="207928" y="359994"/>
                  </a:lnTo>
                  <a:lnTo>
                    <a:pt x="236620" y="326030"/>
                  </a:lnTo>
                  <a:lnTo>
                    <a:pt x="266863" y="293427"/>
                  </a:lnTo>
                  <a:lnTo>
                    <a:pt x="298602" y="262240"/>
                  </a:lnTo>
                  <a:lnTo>
                    <a:pt x="331780" y="232521"/>
                  </a:lnTo>
                  <a:lnTo>
                    <a:pt x="366344" y="204326"/>
                  </a:lnTo>
                  <a:lnTo>
                    <a:pt x="402237" y="177709"/>
                  </a:lnTo>
                  <a:lnTo>
                    <a:pt x="439404" y="152725"/>
                  </a:lnTo>
                  <a:lnTo>
                    <a:pt x="477790" y="129427"/>
                  </a:lnTo>
                  <a:lnTo>
                    <a:pt x="517341" y="107869"/>
                  </a:lnTo>
                  <a:lnTo>
                    <a:pt x="557999" y="88108"/>
                  </a:lnTo>
                  <a:lnTo>
                    <a:pt x="599711" y="70195"/>
                  </a:lnTo>
                  <a:lnTo>
                    <a:pt x="642421" y="54187"/>
                  </a:lnTo>
                  <a:lnTo>
                    <a:pt x="686074" y="40136"/>
                  </a:lnTo>
                  <a:lnTo>
                    <a:pt x="730614" y="28099"/>
                  </a:lnTo>
                  <a:lnTo>
                    <a:pt x="775986" y="18128"/>
                  </a:lnTo>
                  <a:lnTo>
                    <a:pt x="822135" y="10278"/>
                  </a:lnTo>
                  <a:lnTo>
                    <a:pt x="869006" y="4604"/>
                  </a:lnTo>
                  <a:lnTo>
                    <a:pt x="916543" y="1160"/>
                  </a:lnTo>
                  <a:lnTo>
                    <a:pt x="964692" y="0"/>
                  </a:lnTo>
                  <a:lnTo>
                    <a:pt x="1012838" y="1160"/>
                  </a:lnTo>
                  <a:lnTo>
                    <a:pt x="1060373" y="4604"/>
                  </a:lnTo>
                  <a:lnTo>
                    <a:pt x="1107242" y="10278"/>
                  </a:lnTo>
                  <a:lnTo>
                    <a:pt x="1153390" y="18128"/>
                  </a:lnTo>
                  <a:lnTo>
                    <a:pt x="1198761" y="28099"/>
                  </a:lnTo>
                  <a:lnTo>
                    <a:pt x="1243300" y="40136"/>
                  </a:lnTo>
                  <a:lnTo>
                    <a:pt x="1286952" y="54187"/>
                  </a:lnTo>
                  <a:lnTo>
                    <a:pt x="1329661" y="70195"/>
                  </a:lnTo>
                  <a:lnTo>
                    <a:pt x="1371373" y="88108"/>
                  </a:lnTo>
                  <a:lnTo>
                    <a:pt x="1412031" y="107869"/>
                  </a:lnTo>
                  <a:lnTo>
                    <a:pt x="1451581" y="129427"/>
                  </a:lnTo>
                  <a:lnTo>
                    <a:pt x="1489968" y="152725"/>
                  </a:lnTo>
                  <a:lnTo>
                    <a:pt x="1527135" y="177709"/>
                  </a:lnTo>
                  <a:lnTo>
                    <a:pt x="1563029" y="204326"/>
                  </a:lnTo>
                  <a:lnTo>
                    <a:pt x="1597592" y="232521"/>
                  </a:lnTo>
                  <a:lnTo>
                    <a:pt x="1630771" y="262240"/>
                  </a:lnTo>
                  <a:lnTo>
                    <a:pt x="1662510" y="293427"/>
                  </a:lnTo>
                  <a:lnTo>
                    <a:pt x="1692754" y="326030"/>
                  </a:lnTo>
                  <a:lnTo>
                    <a:pt x="1721447" y="359994"/>
                  </a:lnTo>
                  <a:lnTo>
                    <a:pt x="1748535" y="395263"/>
                  </a:lnTo>
                  <a:lnTo>
                    <a:pt x="1773961" y="431785"/>
                  </a:lnTo>
                  <a:lnTo>
                    <a:pt x="1797670" y="469504"/>
                  </a:lnTo>
                  <a:lnTo>
                    <a:pt x="1819608" y="508367"/>
                  </a:lnTo>
                  <a:lnTo>
                    <a:pt x="1839719" y="548319"/>
                  </a:lnTo>
                  <a:lnTo>
                    <a:pt x="1857948" y="589305"/>
                  </a:lnTo>
                  <a:lnTo>
                    <a:pt x="1874239" y="631272"/>
                  </a:lnTo>
                  <a:lnTo>
                    <a:pt x="1888538" y="674165"/>
                  </a:lnTo>
                  <a:lnTo>
                    <a:pt x="1900788" y="717930"/>
                  </a:lnTo>
                  <a:lnTo>
                    <a:pt x="1910935" y="762512"/>
                  </a:lnTo>
                  <a:lnTo>
                    <a:pt x="1918923" y="807857"/>
                  </a:lnTo>
                  <a:lnTo>
                    <a:pt x="1924698" y="853911"/>
                  </a:lnTo>
                  <a:lnTo>
                    <a:pt x="1928203" y="900619"/>
                  </a:lnTo>
                  <a:lnTo>
                    <a:pt x="1929384" y="947927"/>
                  </a:lnTo>
                  <a:lnTo>
                    <a:pt x="1928203" y="995236"/>
                  </a:lnTo>
                  <a:lnTo>
                    <a:pt x="1924698" y="1041944"/>
                  </a:lnTo>
                  <a:lnTo>
                    <a:pt x="1918923" y="1087998"/>
                  </a:lnTo>
                  <a:lnTo>
                    <a:pt x="1910935" y="1133343"/>
                  </a:lnTo>
                  <a:lnTo>
                    <a:pt x="1900788" y="1177925"/>
                  </a:lnTo>
                  <a:lnTo>
                    <a:pt x="1888538" y="1221690"/>
                  </a:lnTo>
                  <a:lnTo>
                    <a:pt x="1874239" y="1264583"/>
                  </a:lnTo>
                  <a:lnTo>
                    <a:pt x="1857948" y="1306550"/>
                  </a:lnTo>
                  <a:lnTo>
                    <a:pt x="1839719" y="1347536"/>
                  </a:lnTo>
                  <a:lnTo>
                    <a:pt x="1819608" y="1387488"/>
                  </a:lnTo>
                  <a:lnTo>
                    <a:pt x="1797670" y="1426351"/>
                  </a:lnTo>
                  <a:lnTo>
                    <a:pt x="1773961" y="1464070"/>
                  </a:lnTo>
                  <a:lnTo>
                    <a:pt x="1748535" y="1500592"/>
                  </a:lnTo>
                  <a:lnTo>
                    <a:pt x="1721447" y="1535861"/>
                  </a:lnTo>
                  <a:lnTo>
                    <a:pt x="1692754" y="1569825"/>
                  </a:lnTo>
                  <a:lnTo>
                    <a:pt x="1662510" y="1602428"/>
                  </a:lnTo>
                  <a:lnTo>
                    <a:pt x="1630771" y="1633615"/>
                  </a:lnTo>
                  <a:lnTo>
                    <a:pt x="1597592" y="1663334"/>
                  </a:lnTo>
                  <a:lnTo>
                    <a:pt x="1563029" y="1691529"/>
                  </a:lnTo>
                  <a:lnTo>
                    <a:pt x="1527135" y="1718146"/>
                  </a:lnTo>
                  <a:lnTo>
                    <a:pt x="1489968" y="1743130"/>
                  </a:lnTo>
                  <a:lnTo>
                    <a:pt x="1451581" y="1766428"/>
                  </a:lnTo>
                  <a:lnTo>
                    <a:pt x="1412031" y="1787986"/>
                  </a:lnTo>
                  <a:lnTo>
                    <a:pt x="1371373" y="1807747"/>
                  </a:lnTo>
                  <a:lnTo>
                    <a:pt x="1329661" y="1825660"/>
                  </a:lnTo>
                  <a:lnTo>
                    <a:pt x="1286952" y="1841668"/>
                  </a:lnTo>
                  <a:lnTo>
                    <a:pt x="1243300" y="1855719"/>
                  </a:lnTo>
                  <a:lnTo>
                    <a:pt x="1198761" y="1867756"/>
                  </a:lnTo>
                  <a:lnTo>
                    <a:pt x="1153390" y="1877727"/>
                  </a:lnTo>
                  <a:lnTo>
                    <a:pt x="1107242" y="1885577"/>
                  </a:lnTo>
                  <a:lnTo>
                    <a:pt x="1060373" y="1891251"/>
                  </a:lnTo>
                  <a:lnTo>
                    <a:pt x="1012838" y="1894695"/>
                  </a:lnTo>
                  <a:lnTo>
                    <a:pt x="964692" y="1895855"/>
                  </a:lnTo>
                  <a:lnTo>
                    <a:pt x="916543" y="1894695"/>
                  </a:lnTo>
                  <a:lnTo>
                    <a:pt x="869006" y="1891251"/>
                  </a:lnTo>
                  <a:lnTo>
                    <a:pt x="822135" y="1885577"/>
                  </a:lnTo>
                  <a:lnTo>
                    <a:pt x="775986" y="1877727"/>
                  </a:lnTo>
                  <a:lnTo>
                    <a:pt x="730614" y="1867756"/>
                  </a:lnTo>
                  <a:lnTo>
                    <a:pt x="686074" y="1855719"/>
                  </a:lnTo>
                  <a:lnTo>
                    <a:pt x="642421" y="1841668"/>
                  </a:lnTo>
                  <a:lnTo>
                    <a:pt x="599711" y="1825660"/>
                  </a:lnTo>
                  <a:lnTo>
                    <a:pt x="557999" y="1807747"/>
                  </a:lnTo>
                  <a:lnTo>
                    <a:pt x="517341" y="1787986"/>
                  </a:lnTo>
                  <a:lnTo>
                    <a:pt x="477790" y="1766428"/>
                  </a:lnTo>
                  <a:lnTo>
                    <a:pt x="439404" y="1743130"/>
                  </a:lnTo>
                  <a:lnTo>
                    <a:pt x="402237" y="1718146"/>
                  </a:lnTo>
                  <a:lnTo>
                    <a:pt x="366344" y="1691529"/>
                  </a:lnTo>
                  <a:lnTo>
                    <a:pt x="331780" y="1663334"/>
                  </a:lnTo>
                  <a:lnTo>
                    <a:pt x="298602" y="1633615"/>
                  </a:lnTo>
                  <a:lnTo>
                    <a:pt x="266863" y="1602428"/>
                  </a:lnTo>
                  <a:lnTo>
                    <a:pt x="236620" y="1569825"/>
                  </a:lnTo>
                  <a:lnTo>
                    <a:pt x="207928" y="1535861"/>
                  </a:lnTo>
                  <a:lnTo>
                    <a:pt x="180841" y="1500592"/>
                  </a:lnTo>
                  <a:lnTo>
                    <a:pt x="155416" y="1464070"/>
                  </a:lnTo>
                  <a:lnTo>
                    <a:pt x="131707" y="1426351"/>
                  </a:lnTo>
                  <a:lnTo>
                    <a:pt x="109770" y="1387488"/>
                  </a:lnTo>
                  <a:lnTo>
                    <a:pt x="89659" y="1347536"/>
                  </a:lnTo>
                  <a:lnTo>
                    <a:pt x="71431" y="1306550"/>
                  </a:lnTo>
                  <a:lnTo>
                    <a:pt x="55141" y="1264583"/>
                  </a:lnTo>
                  <a:lnTo>
                    <a:pt x="40843" y="1221690"/>
                  </a:lnTo>
                  <a:lnTo>
                    <a:pt x="28593" y="1177925"/>
                  </a:lnTo>
                  <a:lnTo>
                    <a:pt x="18447" y="1133343"/>
                  </a:lnTo>
                  <a:lnTo>
                    <a:pt x="10459" y="1087998"/>
                  </a:lnTo>
                  <a:lnTo>
                    <a:pt x="4685" y="1041944"/>
                  </a:lnTo>
                  <a:lnTo>
                    <a:pt x="1180" y="995236"/>
                  </a:lnTo>
                  <a:lnTo>
                    <a:pt x="0" y="94792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59332" y="3161157"/>
            <a:ext cx="1155065" cy="5289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İLKYARDIMIN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TEMEL 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100" spc="-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 spc="-4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1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100" spc="-3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100" spc="-1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09846" y="3712209"/>
            <a:ext cx="1252220" cy="441325"/>
            <a:chOff x="4609846" y="3712209"/>
            <a:chExt cx="1252220" cy="441325"/>
          </a:xfrm>
        </p:grpSpPr>
        <p:sp>
          <p:nvSpPr>
            <p:cNvPr id="11" name="object 11"/>
            <p:cNvSpPr/>
            <p:nvPr/>
          </p:nvSpPr>
          <p:spPr>
            <a:xfrm>
              <a:off x="4616196" y="3718559"/>
              <a:ext cx="1239520" cy="428625"/>
            </a:xfrm>
            <a:custGeom>
              <a:avLst/>
              <a:gdLst/>
              <a:ahLst/>
              <a:cxnLst/>
              <a:rect l="l" t="t" r="r" b="b"/>
              <a:pathLst>
                <a:path w="1239520" h="428625">
                  <a:moveTo>
                    <a:pt x="1024889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1024889" y="428244"/>
                  </a:lnTo>
                  <a:lnTo>
                    <a:pt x="1239012" y="214121"/>
                  </a:lnTo>
                  <a:lnTo>
                    <a:pt x="1024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16196" y="3718559"/>
              <a:ext cx="1239520" cy="428625"/>
            </a:xfrm>
            <a:custGeom>
              <a:avLst/>
              <a:gdLst/>
              <a:ahLst/>
              <a:cxnLst/>
              <a:rect l="l" t="t" r="r" b="b"/>
              <a:pathLst>
                <a:path w="1239520" h="428625">
                  <a:moveTo>
                    <a:pt x="0" y="0"/>
                  </a:moveTo>
                  <a:lnTo>
                    <a:pt x="1024889" y="0"/>
                  </a:lnTo>
                  <a:lnTo>
                    <a:pt x="1239012" y="214121"/>
                  </a:lnTo>
                  <a:lnTo>
                    <a:pt x="1024889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741545" y="3768090"/>
            <a:ext cx="882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>
                <a:latin typeface="Calibri"/>
                <a:cs typeface="Calibri"/>
              </a:rPr>
              <a:t>K</a:t>
            </a:r>
            <a:r>
              <a:rPr dirty="0" sz="1800" spc="-5">
                <a:latin typeface="Calibri"/>
                <a:cs typeface="Calibri"/>
              </a:rPr>
              <a:t>O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10">
                <a:latin typeface="Calibri"/>
                <a:cs typeface="Calibri"/>
              </a:rPr>
              <a:t>M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47917" y="4704334"/>
            <a:ext cx="1838960" cy="441325"/>
            <a:chOff x="5947917" y="4704334"/>
            <a:chExt cx="1838960" cy="441325"/>
          </a:xfrm>
        </p:grpSpPr>
        <p:sp>
          <p:nvSpPr>
            <p:cNvPr id="15" name="object 15"/>
            <p:cNvSpPr/>
            <p:nvPr/>
          </p:nvSpPr>
          <p:spPr>
            <a:xfrm>
              <a:off x="5954267" y="4811268"/>
              <a:ext cx="283845" cy="288290"/>
            </a:xfrm>
            <a:custGeom>
              <a:avLst/>
              <a:gdLst/>
              <a:ahLst/>
              <a:cxnLst/>
              <a:rect l="l" t="t" r="r" b="b"/>
              <a:pathLst>
                <a:path w="283845" h="288289">
                  <a:moveTo>
                    <a:pt x="141732" y="0"/>
                  </a:moveTo>
                  <a:lnTo>
                    <a:pt x="96950" y="7345"/>
                  </a:lnTo>
                  <a:lnTo>
                    <a:pt x="58046" y="27797"/>
                  </a:lnTo>
                  <a:lnTo>
                    <a:pt x="27358" y="58978"/>
                  </a:lnTo>
                  <a:lnTo>
                    <a:pt x="7229" y="98511"/>
                  </a:lnTo>
                  <a:lnTo>
                    <a:pt x="0" y="144017"/>
                  </a:lnTo>
                  <a:lnTo>
                    <a:pt x="7229" y="189524"/>
                  </a:lnTo>
                  <a:lnTo>
                    <a:pt x="27358" y="229057"/>
                  </a:lnTo>
                  <a:lnTo>
                    <a:pt x="58046" y="260238"/>
                  </a:lnTo>
                  <a:lnTo>
                    <a:pt x="96950" y="280690"/>
                  </a:lnTo>
                  <a:lnTo>
                    <a:pt x="141732" y="288035"/>
                  </a:lnTo>
                  <a:lnTo>
                    <a:pt x="186513" y="280690"/>
                  </a:lnTo>
                  <a:lnTo>
                    <a:pt x="225417" y="260238"/>
                  </a:lnTo>
                  <a:lnTo>
                    <a:pt x="256105" y="229057"/>
                  </a:lnTo>
                  <a:lnTo>
                    <a:pt x="276234" y="189524"/>
                  </a:lnTo>
                  <a:lnTo>
                    <a:pt x="283464" y="144017"/>
                  </a:lnTo>
                  <a:lnTo>
                    <a:pt x="276234" y="98511"/>
                  </a:lnTo>
                  <a:lnTo>
                    <a:pt x="256105" y="58978"/>
                  </a:lnTo>
                  <a:lnTo>
                    <a:pt x="225417" y="27797"/>
                  </a:lnTo>
                  <a:lnTo>
                    <a:pt x="186513" y="7345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954267" y="4811268"/>
              <a:ext cx="283845" cy="288290"/>
            </a:xfrm>
            <a:custGeom>
              <a:avLst/>
              <a:gdLst/>
              <a:ahLst/>
              <a:cxnLst/>
              <a:rect l="l" t="t" r="r" b="b"/>
              <a:pathLst>
                <a:path w="283845" h="288289">
                  <a:moveTo>
                    <a:pt x="0" y="144017"/>
                  </a:moveTo>
                  <a:lnTo>
                    <a:pt x="7229" y="98511"/>
                  </a:lnTo>
                  <a:lnTo>
                    <a:pt x="27358" y="58978"/>
                  </a:lnTo>
                  <a:lnTo>
                    <a:pt x="58046" y="27797"/>
                  </a:lnTo>
                  <a:lnTo>
                    <a:pt x="96950" y="7345"/>
                  </a:lnTo>
                  <a:lnTo>
                    <a:pt x="141732" y="0"/>
                  </a:lnTo>
                  <a:lnTo>
                    <a:pt x="186513" y="7345"/>
                  </a:lnTo>
                  <a:lnTo>
                    <a:pt x="225417" y="27797"/>
                  </a:lnTo>
                  <a:lnTo>
                    <a:pt x="256105" y="58978"/>
                  </a:lnTo>
                  <a:lnTo>
                    <a:pt x="276234" y="98511"/>
                  </a:lnTo>
                  <a:lnTo>
                    <a:pt x="283464" y="144017"/>
                  </a:lnTo>
                  <a:lnTo>
                    <a:pt x="276234" y="189524"/>
                  </a:lnTo>
                  <a:lnTo>
                    <a:pt x="256105" y="229057"/>
                  </a:lnTo>
                  <a:lnTo>
                    <a:pt x="225417" y="260238"/>
                  </a:lnTo>
                  <a:lnTo>
                    <a:pt x="186513" y="280690"/>
                  </a:lnTo>
                  <a:lnTo>
                    <a:pt x="141732" y="288035"/>
                  </a:lnTo>
                  <a:lnTo>
                    <a:pt x="96950" y="280690"/>
                  </a:lnTo>
                  <a:lnTo>
                    <a:pt x="58046" y="260238"/>
                  </a:lnTo>
                  <a:lnTo>
                    <a:pt x="27358" y="229057"/>
                  </a:lnTo>
                  <a:lnTo>
                    <a:pt x="7229" y="189524"/>
                  </a:lnTo>
                  <a:lnTo>
                    <a:pt x="0" y="14401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338315" y="4710684"/>
              <a:ext cx="1442085" cy="428625"/>
            </a:xfrm>
            <a:custGeom>
              <a:avLst/>
              <a:gdLst/>
              <a:ahLst/>
              <a:cxnLst/>
              <a:rect l="l" t="t" r="r" b="b"/>
              <a:pathLst>
                <a:path w="1442084" h="428625">
                  <a:moveTo>
                    <a:pt x="1441704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1441704" y="428244"/>
                  </a:lnTo>
                  <a:lnTo>
                    <a:pt x="14417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338315" y="4710684"/>
              <a:ext cx="1442085" cy="428625"/>
            </a:xfrm>
            <a:custGeom>
              <a:avLst/>
              <a:gdLst/>
              <a:ahLst/>
              <a:cxnLst/>
              <a:rect l="l" t="t" r="r" b="b"/>
              <a:pathLst>
                <a:path w="1442084" h="428625">
                  <a:moveTo>
                    <a:pt x="1441704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1441704" y="428244"/>
                  </a:lnTo>
                  <a:lnTo>
                    <a:pt x="144170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646926" y="4760721"/>
            <a:ext cx="9328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</a:t>
            </a:r>
            <a:r>
              <a:rPr dirty="0" sz="1800" spc="5">
                <a:latin typeface="Calibri"/>
                <a:cs typeface="Calibri"/>
              </a:rPr>
              <a:t>İ</a:t>
            </a:r>
            <a:r>
              <a:rPr dirty="0" sz="1800" spc="-5">
                <a:latin typeface="Calibri"/>
                <a:cs typeface="Calibri"/>
              </a:rPr>
              <a:t>LDİ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07153" y="5865621"/>
            <a:ext cx="1854200" cy="441325"/>
            <a:chOff x="4407153" y="5865621"/>
            <a:chExt cx="1854200" cy="441325"/>
          </a:xfrm>
        </p:grpSpPr>
        <p:sp>
          <p:nvSpPr>
            <p:cNvPr id="21" name="object 21"/>
            <p:cNvSpPr/>
            <p:nvPr/>
          </p:nvSpPr>
          <p:spPr>
            <a:xfrm>
              <a:off x="5971031" y="5943599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141731" y="0"/>
                  </a:moveTo>
                  <a:lnTo>
                    <a:pt x="96950" y="7381"/>
                  </a:lnTo>
                  <a:lnTo>
                    <a:pt x="58046" y="27934"/>
                  </a:lnTo>
                  <a:lnTo>
                    <a:pt x="27358" y="59275"/>
                  </a:lnTo>
                  <a:lnTo>
                    <a:pt x="7229" y="99018"/>
                  </a:lnTo>
                  <a:lnTo>
                    <a:pt x="0" y="144779"/>
                  </a:lnTo>
                  <a:lnTo>
                    <a:pt x="7229" y="190541"/>
                  </a:lnTo>
                  <a:lnTo>
                    <a:pt x="27358" y="230284"/>
                  </a:lnTo>
                  <a:lnTo>
                    <a:pt x="58046" y="261625"/>
                  </a:lnTo>
                  <a:lnTo>
                    <a:pt x="96950" y="282178"/>
                  </a:lnTo>
                  <a:lnTo>
                    <a:pt x="141731" y="289559"/>
                  </a:lnTo>
                  <a:lnTo>
                    <a:pt x="186513" y="282178"/>
                  </a:lnTo>
                  <a:lnTo>
                    <a:pt x="225417" y="261625"/>
                  </a:lnTo>
                  <a:lnTo>
                    <a:pt x="256105" y="230284"/>
                  </a:lnTo>
                  <a:lnTo>
                    <a:pt x="276234" y="190541"/>
                  </a:lnTo>
                  <a:lnTo>
                    <a:pt x="283463" y="144779"/>
                  </a:lnTo>
                  <a:lnTo>
                    <a:pt x="276234" y="99018"/>
                  </a:lnTo>
                  <a:lnTo>
                    <a:pt x="256105" y="59275"/>
                  </a:lnTo>
                  <a:lnTo>
                    <a:pt x="225417" y="27934"/>
                  </a:lnTo>
                  <a:lnTo>
                    <a:pt x="186513" y="7381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971031" y="5943599"/>
              <a:ext cx="283845" cy="289560"/>
            </a:xfrm>
            <a:custGeom>
              <a:avLst/>
              <a:gdLst/>
              <a:ahLst/>
              <a:cxnLst/>
              <a:rect l="l" t="t" r="r" b="b"/>
              <a:pathLst>
                <a:path w="283845" h="289560">
                  <a:moveTo>
                    <a:pt x="0" y="144779"/>
                  </a:moveTo>
                  <a:lnTo>
                    <a:pt x="7229" y="99018"/>
                  </a:lnTo>
                  <a:lnTo>
                    <a:pt x="27358" y="59275"/>
                  </a:lnTo>
                  <a:lnTo>
                    <a:pt x="58046" y="27934"/>
                  </a:lnTo>
                  <a:lnTo>
                    <a:pt x="96950" y="7381"/>
                  </a:lnTo>
                  <a:lnTo>
                    <a:pt x="141731" y="0"/>
                  </a:lnTo>
                  <a:lnTo>
                    <a:pt x="186513" y="7381"/>
                  </a:lnTo>
                  <a:lnTo>
                    <a:pt x="225417" y="27934"/>
                  </a:lnTo>
                  <a:lnTo>
                    <a:pt x="256105" y="59275"/>
                  </a:lnTo>
                  <a:lnTo>
                    <a:pt x="276234" y="99018"/>
                  </a:lnTo>
                  <a:lnTo>
                    <a:pt x="283463" y="144779"/>
                  </a:lnTo>
                  <a:lnTo>
                    <a:pt x="276234" y="190541"/>
                  </a:lnTo>
                  <a:lnTo>
                    <a:pt x="256105" y="230284"/>
                  </a:lnTo>
                  <a:lnTo>
                    <a:pt x="225417" y="261625"/>
                  </a:lnTo>
                  <a:lnTo>
                    <a:pt x="186513" y="282178"/>
                  </a:lnTo>
                  <a:lnTo>
                    <a:pt x="141731" y="289559"/>
                  </a:lnTo>
                  <a:lnTo>
                    <a:pt x="96950" y="282178"/>
                  </a:lnTo>
                  <a:lnTo>
                    <a:pt x="58046" y="261625"/>
                  </a:lnTo>
                  <a:lnTo>
                    <a:pt x="27358" y="230284"/>
                  </a:lnTo>
                  <a:lnTo>
                    <a:pt x="7229" y="190541"/>
                  </a:lnTo>
                  <a:lnTo>
                    <a:pt x="0" y="1447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413503" y="5871971"/>
              <a:ext cx="1423670" cy="428625"/>
            </a:xfrm>
            <a:custGeom>
              <a:avLst/>
              <a:gdLst/>
              <a:ahLst/>
              <a:cxnLst/>
              <a:rect l="l" t="t" r="r" b="b"/>
              <a:pathLst>
                <a:path w="1423670" h="428625">
                  <a:moveTo>
                    <a:pt x="1209294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1209294" y="428243"/>
                  </a:lnTo>
                  <a:lnTo>
                    <a:pt x="1423416" y="214121"/>
                  </a:lnTo>
                  <a:lnTo>
                    <a:pt x="12092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13503" y="5871971"/>
              <a:ext cx="1423670" cy="428625"/>
            </a:xfrm>
            <a:custGeom>
              <a:avLst/>
              <a:gdLst/>
              <a:ahLst/>
              <a:cxnLst/>
              <a:rect l="l" t="t" r="r" b="b"/>
              <a:pathLst>
                <a:path w="1423670" h="428625">
                  <a:moveTo>
                    <a:pt x="0" y="0"/>
                  </a:moveTo>
                  <a:lnTo>
                    <a:pt x="1209294" y="0"/>
                  </a:lnTo>
                  <a:lnTo>
                    <a:pt x="1423416" y="214121"/>
                  </a:lnTo>
                  <a:lnTo>
                    <a:pt x="1209294" y="428243"/>
                  </a:lnTo>
                  <a:lnTo>
                    <a:pt x="0" y="42824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4528820" y="5922365"/>
            <a:ext cx="10871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K</a:t>
            </a:r>
            <a:r>
              <a:rPr dirty="0" sz="1800">
                <a:latin typeface="Calibri"/>
                <a:cs typeface="Calibri"/>
              </a:rPr>
              <a:t>U</a:t>
            </a:r>
            <a:r>
              <a:rPr dirty="0" sz="1800" spc="-25">
                <a:latin typeface="Calibri"/>
                <a:cs typeface="Calibri"/>
              </a:rPr>
              <a:t>R</a:t>
            </a:r>
            <a:r>
              <a:rPr dirty="0" sz="1800" spc="-150">
                <a:latin typeface="Calibri"/>
                <a:cs typeface="Calibri"/>
              </a:rPr>
              <a:t>T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MA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1655"/>
            <a:chOff x="0" y="0"/>
            <a:chExt cx="12192000" cy="6891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89142" y="761"/>
              <a:ext cx="0" cy="6853555"/>
            </a:xfrm>
            <a:custGeom>
              <a:avLst/>
              <a:gdLst/>
              <a:ahLst/>
              <a:cxnLst/>
              <a:rect l="l" t="t" r="r" b="b"/>
              <a:pathLst>
                <a:path w="0" h="6853555">
                  <a:moveTo>
                    <a:pt x="0" y="685343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945124" y="1732788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142493" y="0"/>
                  </a:moveTo>
                  <a:lnTo>
                    <a:pt x="97438" y="7345"/>
                  </a:lnTo>
                  <a:lnTo>
                    <a:pt x="58320" y="27797"/>
                  </a:lnTo>
                  <a:lnTo>
                    <a:pt x="27480" y="58978"/>
                  </a:lnTo>
                  <a:lnTo>
                    <a:pt x="7260" y="98511"/>
                  </a:lnTo>
                  <a:lnTo>
                    <a:pt x="0" y="144017"/>
                  </a:lnTo>
                  <a:lnTo>
                    <a:pt x="7260" y="189524"/>
                  </a:lnTo>
                  <a:lnTo>
                    <a:pt x="27480" y="229057"/>
                  </a:lnTo>
                  <a:lnTo>
                    <a:pt x="58320" y="260238"/>
                  </a:lnTo>
                  <a:lnTo>
                    <a:pt x="97438" y="280690"/>
                  </a:lnTo>
                  <a:lnTo>
                    <a:pt x="142493" y="288036"/>
                  </a:lnTo>
                  <a:lnTo>
                    <a:pt x="187549" y="280690"/>
                  </a:lnTo>
                  <a:lnTo>
                    <a:pt x="226667" y="260238"/>
                  </a:lnTo>
                  <a:lnTo>
                    <a:pt x="257507" y="229057"/>
                  </a:lnTo>
                  <a:lnTo>
                    <a:pt x="277727" y="189524"/>
                  </a:lnTo>
                  <a:lnTo>
                    <a:pt x="284988" y="144017"/>
                  </a:lnTo>
                  <a:lnTo>
                    <a:pt x="277727" y="98511"/>
                  </a:lnTo>
                  <a:lnTo>
                    <a:pt x="257507" y="58978"/>
                  </a:lnTo>
                  <a:lnTo>
                    <a:pt x="226667" y="27797"/>
                  </a:lnTo>
                  <a:lnTo>
                    <a:pt x="187549" y="7345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45124" y="1732788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0" y="144017"/>
                  </a:moveTo>
                  <a:lnTo>
                    <a:pt x="7260" y="98511"/>
                  </a:lnTo>
                  <a:lnTo>
                    <a:pt x="27480" y="58978"/>
                  </a:lnTo>
                  <a:lnTo>
                    <a:pt x="58320" y="27797"/>
                  </a:lnTo>
                  <a:lnTo>
                    <a:pt x="97438" y="7345"/>
                  </a:lnTo>
                  <a:lnTo>
                    <a:pt x="142493" y="0"/>
                  </a:lnTo>
                  <a:lnTo>
                    <a:pt x="187549" y="7345"/>
                  </a:lnTo>
                  <a:lnTo>
                    <a:pt x="226667" y="27797"/>
                  </a:lnTo>
                  <a:lnTo>
                    <a:pt x="257507" y="58978"/>
                  </a:lnTo>
                  <a:lnTo>
                    <a:pt x="277727" y="98511"/>
                  </a:lnTo>
                  <a:lnTo>
                    <a:pt x="284988" y="144017"/>
                  </a:lnTo>
                  <a:lnTo>
                    <a:pt x="277727" y="189524"/>
                  </a:lnTo>
                  <a:lnTo>
                    <a:pt x="257507" y="229057"/>
                  </a:lnTo>
                  <a:lnTo>
                    <a:pt x="226667" y="260238"/>
                  </a:lnTo>
                  <a:lnTo>
                    <a:pt x="187549" y="280690"/>
                  </a:lnTo>
                  <a:lnTo>
                    <a:pt x="142493" y="288036"/>
                  </a:lnTo>
                  <a:lnTo>
                    <a:pt x="97438" y="280690"/>
                  </a:lnTo>
                  <a:lnTo>
                    <a:pt x="58320" y="260238"/>
                  </a:lnTo>
                  <a:lnTo>
                    <a:pt x="27480" y="229057"/>
                  </a:lnTo>
                  <a:lnTo>
                    <a:pt x="7260" y="189524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418588" y="1674876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3212591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3212591" y="429768"/>
                  </a:lnTo>
                  <a:lnTo>
                    <a:pt x="3427476" y="214884"/>
                  </a:lnTo>
                  <a:lnTo>
                    <a:pt x="3212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418588" y="1674876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0" y="0"/>
                  </a:moveTo>
                  <a:lnTo>
                    <a:pt x="3212591" y="0"/>
                  </a:lnTo>
                  <a:lnTo>
                    <a:pt x="3427476" y="214884"/>
                  </a:lnTo>
                  <a:lnTo>
                    <a:pt x="3212591" y="429768"/>
                  </a:lnTo>
                  <a:lnTo>
                    <a:pt x="0" y="42976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497963" y="1739646"/>
            <a:ext cx="301879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Sakin, </a:t>
            </a:r>
            <a:r>
              <a:rPr dirty="0" sz="1500" spc="-10">
                <a:latin typeface="Calibri"/>
                <a:cs typeface="Calibri"/>
              </a:rPr>
              <a:t>kendine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güvenli</a:t>
            </a:r>
            <a:r>
              <a:rPr dirty="0" sz="1500" spc="-10">
                <a:latin typeface="Calibri"/>
                <a:cs typeface="Calibri"/>
              </a:rPr>
              <a:t> ve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pratik </a:t>
            </a:r>
            <a:r>
              <a:rPr dirty="0" sz="1500" spc="-5">
                <a:latin typeface="Calibri"/>
                <a:cs typeface="Calibri"/>
              </a:rPr>
              <a:t>olmak,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38773" y="2486914"/>
            <a:ext cx="5505450" cy="441325"/>
            <a:chOff x="5938773" y="2486914"/>
            <a:chExt cx="5505450" cy="441325"/>
          </a:xfrm>
        </p:grpSpPr>
        <p:sp>
          <p:nvSpPr>
            <p:cNvPr id="11" name="object 11"/>
            <p:cNvSpPr/>
            <p:nvPr/>
          </p:nvSpPr>
          <p:spPr>
            <a:xfrm>
              <a:off x="5945123" y="2566416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142493" y="0"/>
                  </a:moveTo>
                  <a:lnTo>
                    <a:pt x="97438" y="7345"/>
                  </a:lnTo>
                  <a:lnTo>
                    <a:pt x="58320" y="27797"/>
                  </a:lnTo>
                  <a:lnTo>
                    <a:pt x="27480" y="58978"/>
                  </a:lnTo>
                  <a:lnTo>
                    <a:pt x="7260" y="98511"/>
                  </a:lnTo>
                  <a:lnTo>
                    <a:pt x="0" y="144018"/>
                  </a:lnTo>
                  <a:lnTo>
                    <a:pt x="7260" y="189524"/>
                  </a:lnTo>
                  <a:lnTo>
                    <a:pt x="27480" y="229057"/>
                  </a:lnTo>
                  <a:lnTo>
                    <a:pt x="58320" y="260238"/>
                  </a:lnTo>
                  <a:lnTo>
                    <a:pt x="97438" y="280690"/>
                  </a:lnTo>
                  <a:lnTo>
                    <a:pt x="142493" y="288036"/>
                  </a:lnTo>
                  <a:lnTo>
                    <a:pt x="187549" y="280690"/>
                  </a:lnTo>
                  <a:lnTo>
                    <a:pt x="226667" y="260238"/>
                  </a:lnTo>
                  <a:lnTo>
                    <a:pt x="257507" y="229057"/>
                  </a:lnTo>
                  <a:lnTo>
                    <a:pt x="277727" y="189524"/>
                  </a:lnTo>
                  <a:lnTo>
                    <a:pt x="284988" y="144018"/>
                  </a:lnTo>
                  <a:lnTo>
                    <a:pt x="277727" y="98511"/>
                  </a:lnTo>
                  <a:lnTo>
                    <a:pt x="257507" y="58978"/>
                  </a:lnTo>
                  <a:lnTo>
                    <a:pt x="226667" y="27797"/>
                  </a:lnTo>
                  <a:lnTo>
                    <a:pt x="187549" y="7345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45123" y="2566416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0" y="144018"/>
                  </a:moveTo>
                  <a:lnTo>
                    <a:pt x="7260" y="98511"/>
                  </a:lnTo>
                  <a:lnTo>
                    <a:pt x="27480" y="58978"/>
                  </a:lnTo>
                  <a:lnTo>
                    <a:pt x="58320" y="27797"/>
                  </a:lnTo>
                  <a:lnTo>
                    <a:pt x="97438" y="7345"/>
                  </a:lnTo>
                  <a:lnTo>
                    <a:pt x="142493" y="0"/>
                  </a:lnTo>
                  <a:lnTo>
                    <a:pt x="187549" y="7345"/>
                  </a:lnTo>
                  <a:lnTo>
                    <a:pt x="226667" y="27797"/>
                  </a:lnTo>
                  <a:lnTo>
                    <a:pt x="257507" y="58978"/>
                  </a:lnTo>
                  <a:lnTo>
                    <a:pt x="277727" y="98511"/>
                  </a:lnTo>
                  <a:lnTo>
                    <a:pt x="284988" y="144018"/>
                  </a:lnTo>
                  <a:lnTo>
                    <a:pt x="277727" y="189524"/>
                  </a:lnTo>
                  <a:lnTo>
                    <a:pt x="257507" y="229057"/>
                  </a:lnTo>
                  <a:lnTo>
                    <a:pt x="226667" y="260238"/>
                  </a:lnTo>
                  <a:lnTo>
                    <a:pt x="187549" y="280690"/>
                  </a:lnTo>
                  <a:lnTo>
                    <a:pt x="142493" y="288036"/>
                  </a:lnTo>
                  <a:lnTo>
                    <a:pt x="97438" y="280690"/>
                  </a:lnTo>
                  <a:lnTo>
                    <a:pt x="58320" y="260238"/>
                  </a:lnTo>
                  <a:lnTo>
                    <a:pt x="27480" y="229057"/>
                  </a:lnTo>
                  <a:lnTo>
                    <a:pt x="7260" y="189524"/>
                  </a:lnTo>
                  <a:lnTo>
                    <a:pt x="0" y="1440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329171" y="2493264"/>
              <a:ext cx="5108575" cy="428625"/>
            </a:xfrm>
            <a:custGeom>
              <a:avLst/>
              <a:gdLst/>
              <a:ahLst/>
              <a:cxnLst/>
              <a:rect l="l" t="t" r="r" b="b"/>
              <a:pathLst>
                <a:path w="5108575" h="428625">
                  <a:moveTo>
                    <a:pt x="5108448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5108448" y="428244"/>
                  </a:lnTo>
                  <a:lnTo>
                    <a:pt x="5108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329171" y="2493264"/>
              <a:ext cx="5108575" cy="428625"/>
            </a:xfrm>
            <a:custGeom>
              <a:avLst/>
              <a:gdLst/>
              <a:ahLst/>
              <a:cxnLst/>
              <a:rect l="l" t="t" r="r" b="b"/>
              <a:pathLst>
                <a:path w="5108575" h="428625">
                  <a:moveTo>
                    <a:pt x="5108448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5108448" y="428244"/>
                  </a:lnTo>
                  <a:lnTo>
                    <a:pt x="5108448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516116" y="2557348"/>
            <a:ext cx="380365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İnsan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vücudu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ile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ilgili </a:t>
            </a:r>
            <a:r>
              <a:rPr dirty="0" sz="1500" spc="-5">
                <a:latin typeface="Calibri"/>
                <a:cs typeface="Calibri"/>
              </a:rPr>
              <a:t>temel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bilgilere</a:t>
            </a:r>
            <a:r>
              <a:rPr dirty="0" sz="1500" spc="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sahip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olmak,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35025" y="3416553"/>
            <a:ext cx="5894070" cy="441325"/>
            <a:chOff x="335025" y="3416553"/>
            <a:chExt cx="5894070" cy="441325"/>
          </a:xfrm>
        </p:grpSpPr>
        <p:sp>
          <p:nvSpPr>
            <p:cNvPr id="17" name="object 17"/>
            <p:cNvSpPr/>
            <p:nvPr/>
          </p:nvSpPr>
          <p:spPr>
            <a:xfrm>
              <a:off x="5937504" y="3468623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4" h="289560">
                  <a:moveTo>
                    <a:pt x="142494" y="0"/>
                  </a:moveTo>
                  <a:lnTo>
                    <a:pt x="97438" y="7376"/>
                  </a:lnTo>
                  <a:lnTo>
                    <a:pt x="58320" y="27919"/>
                  </a:lnTo>
                  <a:lnTo>
                    <a:pt x="27480" y="59253"/>
                  </a:lnTo>
                  <a:lnTo>
                    <a:pt x="7260" y="98999"/>
                  </a:lnTo>
                  <a:lnTo>
                    <a:pt x="0" y="144780"/>
                  </a:lnTo>
                  <a:lnTo>
                    <a:pt x="7260" y="190560"/>
                  </a:lnTo>
                  <a:lnTo>
                    <a:pt x="27480" y="230306"/>
                  </a:lnTo>
                  <a:lnTo>
                    <a:pt x="58320" y="261640"/>
                  </a:lnTo>
                  <a:lnTo>
                    <a:pt x="97438" y="282183"/>
                  </a:lnTo>
                  <a:lnTo>
                    <a:pt x="142494" y="289559"/>
                  </a:lnTo>
                  <a:lnTo>
                    <a:pt x="187549" y="282183"/>
                  </a:lnTo>
                  <a:lnTo>
                    <a:pt x="226667" y="261640"/>
                  </a:lnTo>
                  <a:lnTo>
                    <a:pt x="257507" y="230306"/>
                  </a:lnTo>
                  <a:lnTo>
                    <a:pt x="277727" y="190560"/>
                  </a:lnTo>
                  <a:lnTo>
                    <a:pt x="284988" y="144780"/>
                  </a:lnTo>
                  <a:lnTo>
                    <a:pt x="277727" y="98999"/>
                  </a:lnTo>
                  <a:lnTo>
                    <a:pt x="257507" y="59253"/>
                  </a:lnTo>
                  <a:lnTo>
                    <a:pt x="226667" y="27919"/>
                  </a:lnTo>
                  <a:lnTo>
                    <a:pt x="187549" y="7376"/>
                  </a:lnTo>
                  <a:lnTo>
                    <a:pt x="142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937504" y="3468623"/>
              <a:ext cx="285115" cy="289560"/>
            </a:xfrm>
            <a:custGeom>
              <a:avLst/>
              <a:gdLst/>
              <a:ahLst/>
              <a:cxnLst/>
              <a:rect l="l" t="t" r="r" b="b"/>
              <a:pathLst>
                <a:path w="285114" h="289560">
                  <a:moveTo>
                    <a:pt x="0" y="144780"/>
                  </a:moveTo>
                  <a:lnTo>
                    <a:pt x="7260" y="98999"/>
                  </a:lnTo>
                  <a:lnTo>
                    <a:pt x="27480" y="59253"/>
                  </a:lnTo>
                  <a:lnTo>
                    <a:pt x="58320" y="27919"/>
                  </a:lnTo>
                  <a:lnTo>
                    <a:pt x="97438" y="7376"/>
                  </a:lnTo>
                  <a:lnTo>
                    <a:pt x="142494" y="0"/>
                  </a:lnTo>
                  <a:lnTo>
                    <a:pt x="187549" y="7376"/>
                  </a:lnTo>
                  <a:lnTo>
                    <a:pt x="226667" y="27919"/>
                  </a:lnTo>
                  <a:lnTo>
                    <a:pt x="257507" y="59253"/>
                  </a:lnTo>
                  <a:lnTo>
                    <a:pt x="277727" y="98999"/>
                  </a:lnTo>
                  <a:lnTo>
                    <a:pt x="284988" y="144780"/>
                  </a:lnTo>
                  <a:lnTo>
                    <a:pt x="277727" y="190560"/>
                  </a:lnTo>
                  <a:lnTo>
                    <a:pt x="257507" y="230306"/>
                  </a:lnTo>
                  <a:lnTo>
                    <a:pt x="226667" y="261640"/>
                  </a:lnTo>
                  <a:lnTo>
                    <a:pt x="187549" y="282183"/>
                  </a:lnTo>
                  <a:lnTo>
                    <a:pt x="142494" y="289559"/>
                  </a:lnTo>
                  <a:lnTo>
                    <a:pt x="97438" y="282183"/>
                  </a:lnTo>
                  <a:lnTo>
                    <a:pt x="58320" y="261640"/>
                  </a:lnTo>
                  <a:lnTo>
                    <a:pt x="27480" y="230306"/>
                  </a:lnTo>
                  <a:lnTo>
                    <a:pt x="7260" y="190560"/>
                  </a:lnTo>
                  <a:lnTo>
                    <a:pt x="0" y="144780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1375" y="3422903"/>
              <a:ext cx="5486400" cy="428625"/>
            </a:xfrm>
            <a:custGeom>
              <a:avLst/>
              <a:gdLst/>
              <a:ahLst/>
              <a:cxnLst/>
              <a:rect l="l" t="t" r="r" b="b"/>
              <a:pathLst>
                <a:path w="5486400" h="428625">
                  <a:moveTo>
                    <a:pt x="5272278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5272278" y="428244"/>
                  </a:lnTo>
                  <a:lnTo>
                    <a:pt x="5486400" y="214122"/>
                  </a:lnTo>
                  <a:lnTo>
                    <a:pt x="52722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41375" y="3422903"/>
              <a:ext cx="5486400" cy="428625"/>
            </a:xfrm>
            <a:custGeom>
              <a:avLst/>
              <a:gdLst/>
              <a:ahLst/>
              <a:cxnLst/>
              <a:rect l="l" t="t" r="r" b="b"/>
              <a:pathLst>
                <a:path w="5486400" h="428625">
                  <a:moveTo>
                    <a:pt x="0" y="0"/>
                  </a:moveTo>
                  <a:lnTo>
                    <a:pt x="5272278" y="0"/>
                  </a:lnTo>
                  <a:lnTo>
                    <a:pt x="5486400" y="214122"/>
                  </a:lnTo>
                  <a:lnTo>
                    <a:pt x="5272278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19506" y="3487039"/>
            <a:ext cx="50076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Çevredeki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kişileri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5">
                <a:latin typeface="Calibri"/>
                <a:cs typeface="Calibri"/>
              </a:rPr>
              <a:t>organize </a:t>
            </a:r>
            <a:r>
              <a:rPr dirty="0" sz="1500">
                <a:latin typeface="Calibri"/>
                <a:cs typeface="Calibri"/>
              </a:rPr>
              <a:t>edebilmek;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onlardan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yararlanabilmek,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938773" y="4471161"/>
            <a:ext cx="3561079" cy="441325"/>
            <a:chOff x="5938773" y="4471161"/>
            <a:chExt cx="3561079" cy="441325"/>
          </a:xfrm>
        </p:grpSpPr>
        <p:sp>
          <p:nvSpPr>
            <p:cNvPr id="23" name="object 23"/>
            <p:cNvSpPr/>
            <p:nvPr/>
          </p:nvSpPr>
          <p:spPr>
            <a:xfrm>
              <a:off x="5945123" y="4550663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142493" y="0"/>
                  </a:moveTo>
                  <a:lnTo>
                    <a:pt x="97438" y="7345"/>
                  </a:lnTo>
                  <a:lnTo>
                    <a:pt x="58320" y="27797"/>
                  </a:lnTo>
                  <a:lnTo>
                    <a:pt x="27480" y="58978"/>
                  </a:lnTo>
                  <a:lnTo>
                    <a:pt x="7260" y="98511"/>
                  </a:lnTo>
                  <a:lnTo>
                    <a:pt x="0" y="144018"/>
                  </a:lnTo>
                  <a:lnTo>
                    <a:pt x="7260" y="189524"/>
                  </a:lnTo>
                  <a:lnTo>
                    <a:pt x="27480" y="229057"/>
                  </a:lnTo>
                  <a:lnTo>
                    <a:pt x="58320" y="260238"/>
                  </a:lnTo>
                  <a:lnTo>
                    <a:pt x="97438" y="280690"/>
                  </a:lnTo>
                  <a:lnTo>
                    <a:pt x="142493" y="288036"/>
                  </a:lnTo>
                  <a:lnTo>
                    <a:pt x="187549" y="280690"/>
                  </a:lnTo>
                  <a:lnTo>
                    <a:pt x="226667" y="260238"/>
                  </a:lnTo>
                  <a:lnTo>
                    <a:pt x="257507" y="229057"/>
                  </a:lnTo>
                  <a:lnTo>
                    <a:pt x="277727" y="189524"/>
                  </a:lnTo>
                  <a:lnTo>
                    <a:pt x="284988" y="144018"/>
                  </a:lnTo>
                  <a:lnTo>
                    <a:pt x="277727" y="98511"/>
                  </a:lnTo>
                  <a:lnTo>
                    <a:pt x="257507" y="58978"/>
                  </a:lnTo>
                  <a:lnTo>
                    <a:pt x="226667" y="27797"/>
                  </a:lnTo>
                  <a:lnTo>
                    <a:pt x="187549" y="7345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945123" y="4550663"/>
              <a:ext cx="285115" cy="288290"/>
            </a:xfrm>
            <a:custGeom>
              <a:avLst/>
              <a:gdLst/>
              <a:ahLst/>
              <a:cxnLst/>
              <a:rect l="l" t="t" r="r" b="b"/>
              <a:pathLst>
                <a:path w="285114" h="288289">
                  <a:moveTo>
                    <a:pt x="0" y="144018"/>
                  </a:moveTo>
                  <a:lnTo>
                    <a:pt x="7260" y="98511"/>
                  </a:lnTo>
                  <a:lnTo>
                    <a:pt x="27480" y="58978"/>
                  </a:lnTo>
                  <a:lnTo>
                    <a:pt x="58320" y="27797"/>
                  </a:lnTo>
                  <a:lnTo>
                    <a:pt x="97438" y="7345"/>
                  </a:lnTo>
                  <a:lnTo>
                    <a:pt x="142493" y="0"/>
                  </a:lnTo>
                  <a:lnTo>
                    <a:pt x="187549" y="7345"/>
                  </a:lnTo>
                  <a:lnTo>
                    <a:pt x="226667" y="27797"/>
                  </a:lnTo>
                  <a:lnTo>
                    <a:pt x="257507" y="58978"/>
                  </a:lnTo>
                  <a:lnTo>
                    <a:pt x="277727" y="98511"/>
                  </a:lnTo>
                  <a:lnTo>
                    <a:pt x="284988" y="144018"/>
                  </a:lnTo>
                  <a:lnTo>
                    <a:pt x="277727" y="189524"/>
                  </a:lnTo>
                  <a:lnTo>
                    <a:pt x="257507" y="229057"/>
                  </a:lnTo>
                  <a:lnTo>
                    <a:pt x="226667" y="260238"/>
                  </a:lnTo>
                  <a:lnTo>
                    <a:pt x="187549" y="280690"/>
                  </a:lnTo>
                  <a:lnTo>
                    <a:pt x="142493" y="288036"/>
                  </a:lnTo>
                  <a:lnTo>
                    <a:pt x="97438" y="280690"/>
                  </a:lnTo>
                  <a:lnTo>
                    <a:pt x="58320" y="260238"/>
                  </a:lnTo>
                  <a:lnTo>
                    <a:pt x="27480" y="229057"/>
                  </a:lnTo>
                  <a:lnTo>
                    <a:pt x="7260" y="189524"/>
                  </a:lnTo>
                  <a:lnTo>
                    <a:pt x="0" y="1440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6329171" y="4477511"/>
              <a:ext cx="3164205" cy="428625"/>
            </a:xfrm>
            <a:custGeom>
              <a:avLst/>
              <a:gdLst/>
              <a:ahLst/>
              <a:cxnLst/>
              <a:rect l="l" t="t" r="r" b="b"/>
              <a:pathLst>
                <a:path w="3164204" h="428625">
                  <a:moveTo>
                    <a:pt x="3163824" y="0"/>
                  </a:moveTo>
                  <a:lnTo>
                    <a:pt x="214122" y="0"/>
                  </a:lnTo>
                  <a:lnTo>
                    <a:pt x="0" y="214121"/>
                  </a:lnTo>
                  <a:lnTo>
                    <a:pt x="214122" y="428244"/>
                  </a:lnTo>
                  <a:lnTo>
                    <a:pt x="3163824" y="428244"/>
                  </a:lnTo>
                  <a:lnTo>
                    <a:pt x="31638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329171" y="4477511"/>
              <a:ext cx="3164205" cy="428625"/>
            </a:xfrm>
            <a:custGeom>
              <a:avLst/>
              <a:gdLst/>
              <a:ahLst/>
              <a:cxnLst/>
              <a:rect l="l" t="t" r="r" b="b"/>
              <a:pathLst>
                <a:path w="3164204" h="428625">
                  <a:moveTo>
                    <a:pt x="3163824" y="0"/>
                  </a:moveTo>
                  <a:lnTo>
                    <a:pt x="214122" y="0"/>
                  </a:lnTo>
                  <a:lnTo>
                    <a:pt x="0" y="214121"/>
                  </a:lnTo>
                  <a:lnTo>
                    <a:pt x="214122" y="428244"/>
                  </a:lnTo>
                  <a:lnTo>
                    <a:pt x="3163824" y="428244"/>
                  </a:lnTo>
                  <a:lnTo>
                    <a:pt x="31638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516116" y="4541901"/>
            <a:ext cx="28924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Calibri"/>
                <a:cs typeface="Calibri"/>
              </a:rPr>
              <a:t>Eldeki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olanakları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değerlendirebilmek,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855977" y="5553202"/>
            <a:ext cx="4366895" cy="441325"/>
            <a:chOff x="1855977" y="5553202"/>
            <a:chExt cx="4366895" cy="441325"/>
          </a:xfrm>
        </p:grpSpPr>
        <p:sp>
          <p:nvSpPr>
            <p:cNvPr id="29" name="object 29"/>
            <p:cNvSpPr/>
            <p:nvPr/>
          </p:nvSpPr>
          <p:spPr>
            <a:xfrm>
              <a:off x="5932931" y="5585460"/>
              <a:ext cx="283845" cy="288290"/>
            </a:xfrm>
            <a:custGeom>
              <a:avLst/>
              <a:gdLst/>
              <a:ahLst/>
              <a:cxnLst/>
              <a:rect l="l" t="t" r="r" b="b"/>
              <a:pathLst>
                <a:path w="283845" h="288289">
                  <a:moveTo>
                    <a:pt x="141731" y="0"/>
                  </a:moveTo>
                  <a:lnTo>
                    <a:pt x="96950" y="7342"/>
                  </a:lnTo>
                  <a:lnTo>
                    <a:pt x="58046" y="27786"/>
                  </a:lnTo>
                  <a:lnTo>
                    <a:pt x="27358" y="58962"/>
                  </a:lnTo>
                  <a:lnTo>
                    <a:pt x="7229" y="98496"/>
                  </a:lnTo>
                  <a:lnTo>
                    <a:pt x="0" y="144017"/>
                  </a:lnTo>
                  <a:lnTo>
                    <a:pt x="7229" y="189539"/>
                  </a:lnTo>
                  <a:lnTo>
                    <a:pt x="27358" y="229073"/>
                  </a:lnTo>
                  <a:lnTo>
                    <a:pt x="58046" y="260249"/>
                  </a:lnTo>
                  <a:lnTo>
                    <a:pt x="96950" y="280693"/>
                  </a:lnTo>
                  <a:lnTo>
                    <a:pt x="141731" y="288035"/>
                  </a:lnTo>
                  <a:lnTo>
                    <a:pt x="186513" y="280693"/>
                  </a:lnTo>
                  <a:lnTo>
                    <a:pt x="225417" y="260249"/>
                  </a:lnTo>
                  <a:lnTo>
                    <a:pt x="256105" y="229073"/>
                  </a:lnTo>
                  <a:lnTo>
                    <a:pt x="276234" y="189539"/>
                  </a:lnTo>
                  <a:lnTo>
                    <a:pt x="283463" y="144017"/>
                  </a:lnTo>
                  <a:lnTo>
                    <a:pt x="276234" y="98496"/>
                  </a:lnTo>
                  <a:lnTo>
                    <a:pt x="256105" y="58962"/>
                  </a:lnTo>
                  <a:lnTo>
                    <a:pt x="225417" y="27786"/>
                  </a:lnTo>
                  <a:lnTo>
                    <a:pt x="186513" y="7342"/>
                  </a:lnTo>
                  <a:lnTo>
                    <a:pt x="1417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932931" y="5585460"/>
              <a:ext cx="283845" cy="288290"/>
            </a:xfrm>
            <a:custGeom>
              <a:avLst/>
              <a:gdLst/>
              <a:ahLst/>
              <a:cxnLst/>
              <a:rect l="l" t="t" r="r" b="b"/>
              <a:pathLst>
                <a:path w="283845" h="288289">
                  <a:moveTo>
                    <a:pt x="0" y="144017"/>
                  </a:moveTo>
                  <a:lnTo>
                    <a:pt x="7229" y="98496"/>
                  </a:lnTo>
                  <a:lnTo>
                    <a:pt x="27358" y="58962"/>
                  </a:lnTo>
                  <a:lnTo>
                    <a:pt x="58046" y="27786"/>
                  </a:lnTo>
                  <a:lnTo>
                    <a:pt x="96950" y="7342"/>
                  </a:lnTo>
                  <a:lnTo>
                    <a:pt x="141731" y="0"/>
                  </a:lnTo>
                  <a:lnTo>
                    <a:pt x="186513" y="7342"/>
                  </a:lnTo>
                  <a:lnTo>
                    <a:pt x="225417" y="27786"/>
                  </a:lnTo>
                  <a:lnTo>
                    <a:pt x="256105" y="58962"/>
                  </a:lnTo>
                  <a:lnTo>
                    <a:pt x="276234" y="98496"/>
                  </a:lnTo>
                  <a:lnTo>
                    <a:pt x="283463" y="144017"/>
                  </a:lnTo>
                  <a:lnTo>
                    <a:pt x="276234" y="189539"/>
                  </a:lnTo>
                  <a:lnTo>
                    <a:pt x="256105" y="229073"/>
                  </a:lnTo>
                  <a:lnTo>
                    <a:pt x="225417" y="260249"/>
                  </a:lnTo>
                  <a:lnTo>
                    <a:pt x="186513" y="280693"/>
                  </a:lnTo>
                  <a:lnTo>
                    <a:pt x="141731" y="288035"/>
                  </a:lnTo>
                  <a:lnTo>
                    <a:pt x="96950" y="280693"/>
                  </a:lnTo>
                  <a:lnTo>
                    <a:pt x="58046" y="260249"/>
                  </a:lnTo>
                  <a:lnTo>
                    <a:pt x="27358" y="229073"/>
                  </a:lnTo>
                  <a:lnTo>
                    <a:pt x="7229" y="189539"/>
                  </a:lnTo>
                  <a:lnTo>
                    <a:pt x="0" y="14401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862327" y="5559552"/>
              <a:ext cx="3976370" cy="428625"/>
            </a:xfrm>
            <a:custGeom>
              <a:avLst/>
              <a:gdLst/>
              <a:ahLst/>
              <a:cxnLst/>
              <a:rect l="l" t="t" r="r" b="b"/>
              <a:pathLst>
                <a:path w="3976370" h="428625">
                  <a:moveTo>
                    <a:pt x="3761994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3761994" y="428244"/>
                  </a:lnTo>
                  <a:lnTo>
                    <a:pt x="3976116" y="214122"/>
                  </a:lnTo>
                  <a:lnTo>
                    <a:pt x="3761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862327" y="5559552"/>
              <a:ext cx="3976370" cy="428625"/>
            </a:xfrm>
            <a:custGeom>
              <a:avLst/>
              <a:gdLst/>
              <a:ahLst/>
              <a:cxnLst/>
              <a:rect l="l" t="t" r="r" b="b"/>
              <a:pathLst>
                <a:path w="3976370" h="428625">
                  <a:moveTo>
                    <a:pt x="0" y="0"/>
                  </a:moveTo>
                  <a:lnTo>
                    <a:pt x="3761994" y="0"/>
                  </a:lnTo>
                  <a:lnTo>
                    <a:pt x="3976116" y="214122"/>
                  </a:lnTo>
                  <a:lnTo>
                    <a:pt x="3761994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1941067" y="5624271"/>
            <a:ext cx="366585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Olayı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anında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ve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doğru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olarak </a:t>
            </a:r>
            <a:r>
              <a:rPr dirty="0" sz="1500">
                <a:latin typeface="Calibri"/>
                <a:cs typeface="Calibri"/>
              </a:rPr>
              <a:t>haber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verebilmek.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578096" y="341375"/>
            <a:ext cx="3020695" cy="521334"/>
            <a:chOff x="4578096" y="341375"/>
            <a:chExt cx="3020695" cy="521334"/>
          </a:xfrm>
        </p:grpSpPr>
        <p:sp>
          <p:nvSpPr>
            <p:cNvPr id="35" name="object 35"/>
            <p:cNvSpPr/>
            <p:nvPr/>
          </p:nvSpPr>
          <p:spPr>
            <a:xfrm>
              <a:off x="4597146" y="360425"/>
              <a:ext cx="2982595" cy="483234"/>
            </a:xfrm>
            <a:custGeom>
              <a:avLst/>
              <a:gdLst/>
              <a:ahLst/>
              <a:cxnLst/>
              <a:rect l="l" t="t" r="r" b="b"/>
              <a:pathLst>
                <a:path w="2982595" h="483234">
                  <a:moveTo>
                    <a:pt x="298246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982468" y="483108"/>
                  </a:lnTo>
                  <a:lnTo>
                    <a:pt x="2982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597146" y="360425"/>
              <a:ext cx="2982595" cy="483234"/>
            </a:xfrm>
            <a:custGeom>
              <a:avLst/>
              <a:gdLst/>
              <a:ahLst/>
              <a:cxnLst/>
              <a:rect l="l" t="t" r="r" b="b"/>
              <a:pathLst>
                <a:path w="2982595" h="483234">
                  <a:moveTo>
                    <a:pt x="0" y="483108"/>
                  </a:moveTo>
                  <a:lnTo>
                    <a:pt x="2982468" y="483108"/>
                  </a:lnTo>
                  <a:lnTo>
                    <a:pt x="2982468" y="0"/>
                  </a:lnTo>
                  <a:lnTo>
                    <a:pt x="0" y="0"/>
                  </a:lnTo>
                  <a:lnTo>
                    <a:pt x="0" y="483108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4597146" y="360425"/>
            <a:ext cx="2982595" cy="483234"/>
          </a:xfrm>
          <a:prstGeom prst="rect">
            <a:avLst/>
          </a:prstGeom>
          <a:ln w="38100">
            <a:solidFill>
              <a:srgbClr val="7E7E7E"/>
            </a:solidFill>
          </a:ln>
        </p:spPr>
        <p:txBody>
          <a:bodyPr wrap="square" lIns="0" tIns="12827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10"/>
              </a:spcBef>
            </a:pP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İLKYARDIMCININ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ÖZELLİKLERİ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1655"/>
            <a:chOff x="0" y="0"/>
            <a:chExt cx="12192000" cy="6891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8255" y="2089404"/>
              <a:ext cx="1851659" cy="13274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" y="1679447"/>
              <a:ext cx="1383791" cy="11506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6762" y="761"/>
              <a:ext cx="0" cy="6853555"/>
            </a:xfrm>
            <a:custGeom>
              <a:avLst/>
              <a:gdLst/>
              <a:ahLst/>
              <a:cxnLst/>
              <a:rect l="l" t="t" r="r" b="b"/>
              <a:pathLst>
                <a:path w="0" h="6853555">
                  <a:moveTo>
                    <a:pt x="0" y="685343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46981" y="2507741"/>
              <a:ext cx="937260" cy="920750"/>
            </a:xfrm>
            <a:custGeom>
              <a:avLst/>
              <a:gdLst/>
              <a:ahLst/>
              <a:cxnLst/>
              <a:rect l="l" t="t" r="r" b="b"/>
              <a:pathLst>
                <a:path w="937260" h="920750">
                  <a:moveTo>
                    <a:pt x="0" y="460248"/>
                  </a:moveTo>
                  <a:lnTo>
                    <a:pt x="2419" y="413200"/>
                  </a:lnTo>
                  <a:lnTo>
                    <a:pt x="9520" y="367509"/>
                  </a:lnTo>
                  <a:lnTo>
                    <a:pt x="21067" y="323406"/>
                  </a:lnTo>
                  <a:lnTo>
                    <a:pt x="36826" y="281124"/>
                  </a:lnTo>
                  <a:lnTo>
                    <a:pt x="56559" y="240893"/>
                  </a:lnTo>
                  <a:lnTo>
                    <a:pt x="80032" y="202945"/>
                  </a:lnTo>
                  <a:lnTo>
                    <a:pt x="107009" y="167512"/>
                  </a:lnTo>
                  <a:lnTo>
                    <a:pt x="137255" y="134826"/>
                  </a:lnTo>
                  <a:lnTo>
                    <a:pt x="170534" y="105117"/>
                  </a:lnTo>
                  <a:lnTo>
                    <a:pt x="206610" y="78619"/>
                  </a:lnTo>
                  <a:lnTo>
                    <a:pt x="245249" y="55561"/>
                  </a:lnTo>
                  <a:lnTo>
                    <a:pt x="286214" y="36177"/>
                  </a:lnTo>
                  <a:lnTo>
                    <a:pt x="329270" y="20697"/>
                  </a:lnTo>
                  <a:lnTo>
                    <a:pt x="374182" y="9353"/>
                  </a:lnTo>
                  <a:lnTo>
                    <a:pt x="420713" y="2376"/>
                  </a:lnTo>
                  <a:lnTo>
                    <a:pt x="468629" y="0"/>
                  </a:lnTo>
                  <a:lnTo>
                    <a:pt x="516546" y="2376"/>
                  </a:lnTo>
                  <a:lnTo>
                    <a:pt x="563077" y="9353"/>
                  </a:lnTo>
                  <a:lnTo>
                    <a:pt x="607989" y="20697"/>
                  </a:lnTo>
                  <a:lnTo>
                    <a:pt x="651045" y="36177"/>
                  </a:lnTo>
                  <a:lnTo>
                    <a:pt x="692010" y="55561"/>
                  </a:lnTo>
                  <a:lnTo>
                    <a:pt x="730649" y="78619"/>
                  </a:lnTo>
                  <a:lnTo>
                    <a:pt x="766725" y="105117"/>
                  </a:lnTo>
                  <a:lnTo>
                    <a:pt x="800004" y="134826"/>
                  </a:lnTo>
                  <a:lnTo>
                    <a:pt x="830250" y="167512"/>
                  </a:lnTo>
                  <a:lnTo>
                    <a:pt x="857227" y="202945"/>
                  </a:lnTo>
                  <a:lnTo>
                    <a:pt x="880700" y="240893"/>
                  </a:lnTo>
                  <a:lnTo>
                    <a:pt x="900433" y="281124"/>
                  </a:lnTo>
                  <a:lnTo>
                    <a:pt x="916192" y="323406"/>
                  </a:lnTo>
                  <a:lnTo>
                    <a:pt x="927739" y="367509"/>
                  </a:lnTo>
                  <a:lnTo>
                    <a:pt x="934840" y="413200"/>
                  </a:lnTo>
                  <a:lnTo>
                    <a:pt x="937259" y="460248"/>
                  </a:lnTo>
                  <a:lnTo>
                    <a:pt x="934840" y="507295"/>
                  </a:lnTo>
                  <a:lnTo>
                    <a:pt x="927739" y="552986"/>
                  </a:lnTo>
                  <a:lnTo>
                    <a:pt x="916192" y="597089"/>
                  </a:lnTo>
                  <a:lnTo>
                    <a:pt x="900433" y="639371"/>
                  </a:lnTo>
                  <a:lnTo>
                    <a:pt x="880700" y="679602"/>
                  </a:lnTo>
                  <a:lnTo>
                    <a:pt x="857227" y="717550"/>
                  </a:lnTo>
                  <a:lnTo>
                    <a:pt x="830250" y="752983"/>
                  </a:lnTo>
                  <a:lnTo>
                    <a:pt x="800004" y="785669"/>
                  </a:lnTo>
                  <a:lnTo>
                    <a:pt x="766725" y="815378"/>
                  </a:lnTo>
                  <a:lnTo>
                    <a:pt x="730649" y="841876"/>
                  </a:lnTo>
                  <a:lnTo>
                    <a:pt x="692010" y="864934"/>
                  </a:lnTo>
                  <a:lnTo>
                    <a:pt x="651045" y="884318"/>
                  </a:lnTo>
                  <a:lnTo>
                    <a:pt x="607989" y="899798"/>
                  </a:lnTo>
                  <a:lnTo>
                    <a:pt x="563077" y="911142"/>
                  </a:lnTo>
                  <a:lnTo>
                    <a:pt x="516546" y="918119"/>
                  </a:lnTo>
                  <a:lnTo>
                    <a:pt x="468629" y="920496"/>
                  </a:lnTo>
                  <a:lnTo>
                    <a:pt x="420713" y="918119"/>
                  </a:lnTo>
                  <a:lnTo>
                    <a:pt x="374182" y="911142"/>
                  </a:lnTo>
                  <a:lnTo>
                    <a:pt x="329270" y="899798"/>
                  </a:lnTo>
                  <a:lnTo>
                    <a:pt x="286214" y="884318"/>
                  </a:lnTo>
                  <a:lnTo>
                    <a:pt x="245249" y="864934"/>
                  </a:lnTo>
                  <a:lnTo>
                    <a:pt x="206610" y="841876"/>
                  </a:lnTo>
                  <a:lnTo>
                    <a:pt x="170534" y="815378"/>
                  </a:lnTo>
                  <a:lnTo>
                    <a:pt x="137255" y="785669"/>
                  </a:lnTo>
                  <a:lnTo>
                    <a:pt x="107009" y="752983"/>
                  </a:lnTo>
                  <a:lnTo>
                    <a:pt x="80032" y="717550"/>
                  </a:lnTo>
                  <a:lnTo>
                    <a:pt x="56559" y="679602"/>
                  </a:lnTo>
                  <a:lnTo>
                    <a:pt x="36826" y="639371"/>
                  </a:lnTo>
                  <a:lnTo>
                    <a:pt x="21067" y="597089"/>
                  </a:lnTo>
                  <a:lnTo>
                    <a:pt x="9520" y="552986"/>
                  </a:lnTo>
                  <a:lnTo>
                    <a:pt x="2419" y="507295"/>
                  </a:lnTo>
                  <a:lnTo>
                    <a:pt x="0" y="46024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267580" y="2836291"/>
            <a:ext cx="4953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.Halka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6486" y="2132266"/>
            <a:ext cx="5523230" cy="1056640"/>
            <a:chOff x="586486" y="2132266"/>
            <a:chExt cx="5523230" cy="1056640"/>
          </a:xfrm>
        </p:grpSpPr>
        <p:sp>
          <p:nvSpPr>
            <p:cNvPr id="10" name="object 10"/>
            <p:cNvSpPr/>
            <p:nvPr/>
          </p:nvSpPr>
          <p:spPr>
            <a:xfrm>
              <a:off x="4984241" y="2146554"/>
              <a:ext cx="1111250" cy="821055"/>
            </a:xfrm>
            <a:custGeom>
              <a:avLst/>
              <a:gdLst/>
              <a:ahLst/>
              <a:cxnLst/>
              <a:rect l="l" t="t" r="r" b="b"/>
              <a:pathLst>
                <a:path w="1111250" h="821055">
                  <a:moveTo>
                    <a:pt x="1110869" y="0"/>
                  </a:moveTo>
                  <a:lnTo>
                    <a:pt x="1110869" y="821055"/>
                  </a:lnTo>
                  <a:lnTo>
                    <a:pt x="0" y="82105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92836" y="2752344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3212591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3212591" y="429767"/>
                  </a:lnTo>
                  <a:lnTo>
                    <a:pt x="3427476" y="214883"/>
                  </a:lnTo>
                  <a:lnTo>
                    <a:pt x="3212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2836" y="2752344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0" y="0"/>
                  </a:moveTo>
                  <a:lnTo>
                    <a:pt x="3212591" y="0"/>
                  </a:lnTo>
                  <a:lnTo>
                    <a:pt x="3427476" y="214883"/>
                  </a:lnTo>
                  <a:lnTo>
                    <a:pt x="3212591" y="429767"/>
                  </a:lnTo>
                  <a:lnTo>
                    <a:pt x="0" y="42976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72490" y="2825623"/>
            <a:ext cx="24701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Sağlık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kuruluşlarına haber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verme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080950" y="2132266"/>
            <a:ext cx="1965960" cy="1864995"/>
            <a:chOff x="6080950" y="2132266"/>
            <a:chExt cx="1965960" cy="1864995"/>
          </a:xfrm>
        </p:grpSpPr>
        <p:sp>
          <p:nvSpPr>
            <p:cNvPr id="15" name="object 15"/>
            <p:cNvSpPr/>
            <p:nvPr/>
          </p:nvSpPr>
          <p:spPr>
            <a:xfrm>
              <a:off x="6095238" y="2146554"/>
              <a:ext cx="1000125" cy="1376045"/>
            </a:xfrm>
            <a:custGeom>
              <a:avLst/>
              <a:gdLst/>
              <a:ahLst/>
              <a:cxnLst/>
              <a:rect l="l" t="t" r="r" b="b"/>
              <a:pathLst>
                <a:path w="1000125" h="1376045">
                  <a:moveTo>
                    <a:pt x="0" y="0"/>
                  </a:moveTo>
                  <a:lnTo>
                    <a:pt x="0" y="1375918"/>
                  </a:lnTo>
                  <a:lnTo>
                    <a:pt x="1000125" y="1375918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094982" y="3062478"/>
              <a:ext cx="937260" cy="920750"/>
            </a:xfrm>
            <a:custGeom>
              <a:avLst/>
              <a:gdLst/>
              <a:ahLst/>
              <a:cxnLst/>
              <a:rect l="l" t="t" r="r" b="b"/>
              <a:pathLst>
                <a:path w="937259" h="920750">
                  <a:moveTo>
                    <a:pt x="0" y="460248"/>
                  </a:moveTo>
                  <a:lnTo>
                    <a:pt x="2419" y="413200"/>
                  </a:lnTo>
                  <a:lnTo>
                    <a:pt x="9520" y="367509"/>
                  </a:lnTo>
                  <a:lnTo>
                    <a:pt x="21067" y="323406"/>
                  </a:lnTo>
                  <a:lnTo>
                    <a:pt x="36826" y="281124"/>
                  </a:lnTo>
                  <a:lnTo>
                    <a:pt x="56559" y="240893"/>
                  </a:lnTo>
                  <a:lnTo>
                    <a:pt x="80032" y="202945"/>
                  </a:lnTo>
                  <a:lnTo>
                    <a:pt x="107009" y="167512"/>
                  </a:lnTo>
                  <a:lnTo>
                    <a:pt x="137255" y="134826"/>
                  </a:lnTo>
                  <a:lnTo>
                    <a:pt x="170534" y="105117"/>
                  </a:lnTo>
                  <a:lnTo>
                    <a:pt x="206610" y="78619"/>
                  </a:lnTo>
                  <a:lnTo>
                    <a:pt x="245249" y="55561"/>
                  </a:lnTo>
                  <a:lnTo>
                    <a:pt x="286214" y="36177"/>
                  </a:lnTo>
                  <a:lnTo>
                    <a:pt x="329270" y="20697"/>
                  </a:lnTo>
                  <a:lnTo>
                    <a:pt x="374182" y="9353"/>
                  </a:lnTo>
                  <a:lnTo>
                    <a:pt x="420713" y="2376"/>
                  </a:lnTo>
                  <a:lnTo>
                    <a:pt x="468629" y="0"/>
                  </a:lnTo>
                  <a:lnTo>
                    <a:pt x="516546" y="2376"/>
                  </a:lnTo>
                  <a:lnTo>
                    <a:pt x="563077" y="9353"/>
                  </a:lnTo>
                  <a:lnTo>
                    <a:pt x="607989" y="20697"/>
                  </a:lnTo>
                  <a:lnTo>
                    <a:pt x="651045" y="36177"/>
                  </a:lnTo>
                  <a:lnTo>
                    <a:pt x="692010" y="55561"/>
                  </a:lnTo>
                  <a:lnTo>
                    <a:pt x="730649" y="78619"/>
                  </a:lnTo>
                  <a:lnTo>
                    <a:pt x="766725" y="105117"/>
                  </a:lnTo>
                  <a:lnTo>
                    <a:pt x="800004" y="134826"/>
                  </a:lnTo>
                  <a:lnTo>
                    <a:pt x="830250" y="167512"/>
                  </a:lnTo>
                  <a:lnTo>
                    <a:pt x="857227" y="202945"/>
                  </a:lnTo>
                  <a:lnTo>
                    <a:pt x="880700" y="240893"/>
                  </a:lnTo>
                  <a:lnTo>
                    <a:pt x="900433" y="281124"/>
                  </a:lnTo>
                  <a:lnTo>
                    <a:pt x="916192" y="323406"/>
                  </a:lnTo>
                  <a:lnTo>
                    <a:pt x="927739" y="367509"/>
                  </a:lnTo>
                  <a:lnTo>
                    <a:pt x="934840" y="413200"/>
                  </a:lnTo>
                  <a:lnTo>
                    <a:pt x="937260" y="460248"/>
                  </a:lnTo>
                  <a:lnTo>
                    <a:pt x="934840" y="507295"/>
                  </a:lnTo>
                  <a:lnTo>
                    <a:pt x="927739" y="552986"/>
                  </a:lnTo>
                  <a:lnTo>
                    <a:pt x="916192" y="597089"/>
                  </a:lnTo>
                  <a:lnTo>
                    <a:pt x="900433" y="639371"/>
                  </a:lnTo>
                  <a:lnTo>
                    <a:pt x="880700" y="679602"/>
                  </a:lnTo>
                  <a:lnTo>
                    <a:pt x="857227" y="717550"/>
                  </a:lnTo>
                  <a:lnTo>
                    <a:pt x="830250" y="752983"/>
                  </a:lnTo>
                  <a:lnTo>
                    <a:pt x="800004" y="785669"/>
                  </a:lnTo>
                  <a:lnTo>
                    <a:pt x="766725" y="815378"/>
                  </a:lnTo>
                  <a:lnTo>
                    <a:pt x="730649" y="841876"/>
                  </a:lnTo>
                  <a:lnTo>
                    <a:pt x="692010" y="864934"/>
                  </a:lnTo>
                  <a:lnTo>
                    <a:pt x="651045" y="884318"/>
                  </a:lnTo>
                  <a:lnTo>
                    <a:pt x="607989" y="899798"/>
                  </a:lnTo>
                  <a:lnTo>
                    <a:pt x="563077" y="911142"/>
                  </a:lnTo>
                  <a:lnTo>
                    <a:pt x="516546" y="918119"/>
                  </a:lnTo>
                  <a:lnTo>
                    <a:pt x="468629" y="920496"/>
                  </a:lnTo>
                  <a:lnTo>
                    <a:pt x="420713" y="918119"/>
                  </a:lnTo>
                  <a:lnTo>
                    <a:pt x="374182" y="911142"/>
                  </a:lnTo>
                  <a:lnTo>
                    <a:pt x="329270" y="899798"/>
                  </a:lnTo>
                  <a:lnTo>
                    <a:pt x="286214" y="884318"/>
                  </a:lnTo>
                  <a:lnTo>
                    <a:pt x="245249" y="864934"/>
                  </a:lnTo>
                  <a:lnTo>
                    <a:pt x="206610" y="841876"/>
                  </a:lnTo>
                  <a:lnTo>
                    <a:pt x="170534" y="815378"/>
                  </a:lnTo>
                  <a:lnTo>
                    <a:pt x="137255" y="785669"/>
                  </a:lnTo>
                  <a:lnTo>
                    <a:pt x="107009" y="752983"/>
                  </a:lnTo>
                  <a:lnTo>
                    <a:pt x="80032" y="717550"/>
                  </a:lnTo>
                  <a:lnTo>
                    <a:pt x="56559" y="679602"/>
                  </a:lnTo>
                  <a:lnTo>
                    <a:pt x="36826" y="639371"/>
                  </a:lnTo>
                  <a:lnTo>
                    <a:pt x="21067" y="597089"/>
                  </a:lnTo>
                  <a:lnTo>
                    <a:pt x="9520" y="552986"/>
                  </a:lnTo>
                  <a:lnTo>
                    <a:pt x="2419" y="507295"/>
                  </a:lnTo>
                  <a:lnTo>
                    <a:pt x="0" y="46024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322311" y="3409569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.Halka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061706" y="3300729"/>
            <a:ext cx="3464560" cy="442595"/>
            <a:chOff x="8061706" y="3300729"/>
            <a:chExt cx="3464560" cy="442595"/>
          </a:xfrm>
        </p:grpSpPr>
        <p:sp>
          <p:nvSpPr>
            <p:cNvPr id="19" name="object 19"/>
            <p:cNvSpPr/>
            <p:nvPr/>
          </p:nvSpPr>
          <p:spPr>
            <a:xfrm>
              <a:off x="8068056" y="3307079"/>
              <a:ext cx="3451860" cy="429895"/>
            </a:xfrm>
            <a:custGeom>
              <a:avLst/>
              <a:gdLst/>
              <a:ahLst/>
              <a:cxnLst/>
              <a:rect l="l" t="t" r="r" b="b"/>
              <a:pathLst>
                <a:path w="3451859" h="429895">
                  <a:moveTo>
                    <a:pt x="3451860" y="0"/>
                  </a:moveTo>
                  <a:lnTo>
                    <a:pt x="214884" y="0"/>
                  </a:lnTo>
                  <a:lnTo>
                    <a:pt x="0" y="214884"/>
                  </a:lnTo>
                  <a:lnTo>
                    <a:pt x="214884" y="429768"/>
                  </a:lnTo>
                  <a:lnTo>
                    <a:pt x="3451860" y="429768"/>
                  </a:lnTo>
                  <a:lnTo>
                    <a:pt x="3451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068056" y="3307079"/>
              <a:ext cx="3451860" cy="429895"/>
            </a:xfrm>
            <a:custGeom>
              <a:avLst/>
              <a:gdLst/>
              <a:ahLst/>
              <a:cxnLst/>
              <a:rect l="l" t="t" r="r" b="b"/>
              <a:pathLst>
                <a:path w="3451859" h="429895">
                  <a:moveTo>
                    <a:pt x="3451860" y="0"/>
                  </a:moveTo>
                  <a:lnTo>
                    <a:pt x="214884" y="0"/>
                  </a:lnTo>
                  <a:lnTo>
                    <a:pt x="0" y="214884"/>
                  </a:lnTo>
                  <a:lnTo>
                    <a:pt x="214884" y="429768"/>
                  </a:lnTo>
                  <a:lnTo>
                    <a:pt x="3451860" y="429768"/>
                  </a:lnTo>
                  <a:lnTo>
                    <a:pt x="345186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255254" y="3284601"/>
            <a:ext cx="318516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Olay</a:t>
            </a:r>
            <a:r>
              <a:rPr dirty="0" sz="1400" spc="2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yerinde</a:t>
            </a:r>
            <a:r>
              <a:rPr dirty="0" sz="1400" spc="2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yapılan</a:t>
            </a:r>
            <a:r>
              <a:rPr dirty="0" sz="1400" spc="22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Temel</a:t>
            </a:r>
            <a:r>
              <a:rPr dirty="0" sz="1400" spc="2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Yaşam</a:t>
            </a:r>
            <a:r>
              <a:rPr dirty="0" sz="1400" spc="2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Desteği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(İlkyardımcı)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32694" y="2132266"/>
            <a:ext cx="2077085" cy="3000375"/>
            <a:chOff x="4032694" y="2132266"/>
            <a:chExt cx="2077085" cy="3000375"/>
          </a:xfrm>
        </p:grpSpPr>
        <p:sp>
          <p:nvSpPr>
            <p:cNvPr id="23" name="object 23"/>
            <p:cNvSpPr/>
            <p:nvPr/>
          </p:nvSpPr>
          <p:spPr>
            <a:xfrm>
              <a:off x="4984242" y="2146554"/>
              <a:ext cx="1111250" cy="2512060"/>
            </a:xfrm>
            <a:custGeom>
              <a:avLst/>
              <a:gdLst/>
              <a:ahLst/>
              <a:cxnLst/>
              <a:rect l="l" t="t" r="r" b="b"/>
              <a:pathLst>
                <a:path w="1111250" h="2512060">
                  <a:moveTo>
                    <a:pt x="1110869" y="0"/>
                  </a:moveTo>
                  <a:lnTo>
                    <a:pt x="1110869" y="2511806"/>
                  </a:lnTo>
                  <a:lnTo>
                    <a:pt x="0" y="251180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046982" y="4199382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60" h="919479">
                  <a:moveTo>
                    <a:pt x="0" y="459486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59" y="459486"/>
                  </a:lnTo>
                  <a:lnTo>
                    <a:pt x="934840" y="506462"/>
                  </a:lnTo>
                  <a:lnTo>
                    <a:pt x="927739" y="552082"/>
                  </a:lnTo>
                  <a:lnTo>
                    <a:pt x="916192" y="596115"/>
                  </a:lnTo>
                  <a:lnTo>
                    <a:pt x="900433" y="638329"/>
                  </a:lnTo>
                  <a:lnTo>
                    <a:pt x="880700" y="678494"/>
                  </a:lnTo>
                  <a:lnTo>
                    <a:pt x="857227" y="716379"/>
                  </a:lnTo>
                  <a:lnTo>
                    <a:pt x="830250" y="751752"/>
                  </a:lnTo>
                  <a:lnTo>
                    <a:pt x="800004" y="784383"/>
                  </a:lnTo>
                  <a:lnTo>
                    <a:pt x="766725" y="814040"/>
                  </a:lnTo>
                  <a:lnTo>
                    <a:pt x="730649" y="840493"/>
                  </a:lnTo>
                  <a:lnTo>
                    <a:pt x="692010" y="863510"/>
                  </a:lnTo>
                  <a:lnTo>
                    <a:pt x="651045" y="882860"/>
                  </a:lnTo>
                  <a:lnTo>
                    <a:pt x="607989" y="898312"/>
                  </a:lnTo>
                  <a:lnTo>
                    <a:pt x="563077" y="909636"/>
                  </a:lnTo>
                  <a:lnTo>
                    <a:pt x="516546" y="916599"/>
                  </a:lnTo>
                  <a:lnTo>
                    <a:pt x="468629" y="918972"/>
                  </a:lnTo>
                  <a:lnTo>
                    <a:pt x="420713" y="916599"/>
                  </a:lnTo>
                  <a:lnTo>
                    <a:pt x="374182" y="909636"/>
                  </a:lnTo>
                  <a:lnTo>
                    <a:pt x="329270" y="898312"/>
                  </a:lnTo>
                  <a:lnTo>
                    <a:pt x="286214" y="882860"/>
                  </a:lnTo>
                  <a:lnTo>
                    <a:pt x="245249" y="863510"/>
                  </a:lnTo>
                  <a:lnTo>
                    <a:pt x="206610" y="840493"/>
                  </a:lnTo>
                  <a:lnTo>
                    <a:pt x="170534" y="814040"/>
                  </a:lnTo>
                  <a:lnTo>
                    <a:pt x="137255" y="784383"/>
                  </a:lnTo>
                  <a:lnTo>
                    <a:pt x="107009" y="751752"/>
                  </a:lnTo>
                  <a:lnTo>
                    <a:pt x="80032" y="716379"/>
                  </a:lnTo>
                  <a:lnTo>
                    <a:pt x="56559" y="678494"/>
                  </a:lnTo>
                  <a:lnTo>
                    <a:pt x="36826" y="638329"/>
                  </a:lnTo>
                  <a:lnTo>
                    <a:pt x="21067" y="596115"/>
                  </a:lnTo>
                  <a:lnTo>
                    <a:pt x="9520" y="552082"/>
                  </a:lnTo>
                  <a:lnTo>
                    <a:pt x="2419" y="506462"/>
                  </a:lnTo>
                  <a:lnTo>
                    <a:pt x="0" y="45948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4273677" y="4545583"/>
            <a:ext cx="48323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.Halka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1433" y="4445253"/>
            <a:ext cx="3440429" cy="441325"/>
            <a:chOff x="551433" y="4445253"/>
            <a:chExt cx="3440429" cy="441325"/>
          </a:xfrm>
        </p:grpSpPr>
        <p:sp>
          <p:nvSpPr>
            <p:cNvPr id="27" name="object 27"/>
            <p:cNvSpPr/>
            <p:nvPr/>
          </p:nvSpPr>
          <p:spPr>
            <a:xfrm>
              <a:off x="557783" y="4451603"/>
              <a:ext cx="3427729" cy="428625"/>
            </a:xfrm>
            <a:custGeom>
              <a:avLst/>
              <a:gdLst/>
              <a:ahLst/>
              <a:cxnLst/>
              <a:rect l="l" t="t" r="r" b="b"/>
              <a:pathLst>
                <a:path w="3427729" h="428625">
                  <a:moveTo>
                    <a:pt x="3213354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3213354" y="428244"/>
                  </a:lnTo>
                  <a:lnTo>
                    <a:pt x="3427476" y="214122"/>
                  </a:lnTo>
                  <a:lnTo>
                    <a:pt x="32133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57783" y="4451603"/>
              <a:ext cx="3427729" cy="428625"/>
            </a:xfrm>
            <a:custGeom>
              <a:avLst/>
              <a:gdLst/>
              <a:ahLst/>
              <a:cxnLst/>
              <a:rect l="l" t="t" r="r" b="b"/>
              <a:pathLst>
                <a:path w="3427729" h="428625">
                  <a:moveTo>
                    <a:pt x="0" y="0"/>
                  </a:moveTo>
                  <a:lnTo>
                    <a:pt x="3213354" y="0"/>
                  </a:lnTo>
                  <a:lnTo>
                    <a:pt x="3427476" y="214122"/>
                  </a:lnTo>
                  <a:lnTo>
                    <a:pt x="3213354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36523" y="4524502"/>
            <a:ext cx="31222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Ambulans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ekiplerince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yapılan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müdahaleler.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6823" y="2132266"/>
            <a:ext cx="7550150" cy="3700145"/>
            <a:chOff x="496823" y="2132266"/>
            <a:chExt cx="7550150" cy="370014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823" y="3663696"/>
              <a:ext cx="899159" cy="9022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095238" y="2146554"/>
              <a:ext cx="999490" cy="3211830"/>
            </a:xfrm>
            <a:custGeom>
              <a:avLst/>
              <a:gdLst/>
              <a:ahLst/>
              <a:cxnLst/>
              <a:rect l="l" t="t" r="r" b="b"/>
              <a:pathLst>
                <a:path w="999490" h="3211829">
                  <a:moveTo>
                    <a:pt x="0" y="0"/>
                  </a:moveTo>
                  <a:lnTo>
                    <a:pt x="0" y="3211576"/>
                  </a:lnTo>
                  <a:lnTo>
                    <a:pt x="999236" y="3211576"/>
                  </a:lnTo>
                </a:path>
              </a:pathLst>
            </a:custGeom>
            <a:ln w="285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094981" y="4898898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59" h="919479">
                  <a:moveTo>
                    <a:pt x="0" y="459485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60" y="459485"/>
                  </a:lnTo>
                  <a:lnTo>
                    <a:pt x="934840" y="506466"/>
                  </a:lnTo>
                  <a:lnTo>
                    <a:pt x="927739" y="552089"/>
                  </a:lnTo>
                  <a:lnTo>
                    <a:pt x="916192" y="596124"/>
                  </a:lnTo>
                  <a:lnTo>
                    <a:pt x="900433" y="638340"/>
                  </a:lnTo>
                  <a:lnTo>
                    <a:pt x="880700" y="678506"/>
                  </a:lnTo>
                  <a:lnTo>
                    <a:pt x="857227" y="716390"/>
                  </a:lnTo>
                  <a:lnTo>
                    <a:pt x="830250" y="751763"/>
                  </a:lnTo>
                  <a:lnTo>
                    <a:pt x="800004" y="784393"/>
                  </a:lnTo>
                  <a:lnTo>
                    <a:pt x="766725" y="814049"/>
                  </a:lnTo>
                  <a:lnTo>
                    <a:pt x="730649" y="840500"/>
                  </a:lnTo>
                  <a:lnTo>
                    <a:pt x="692010" y="863515"/>
                  </a:lnTo>
                  <a:lnTo>
                    <a:pt x="651045" y="882863"/>
                  </a:lnTo>
                  <a:lnTo>
                    <a:pt x="607989" y="898314"/>
                  </a:lnTo>
                  <a:lnTo>
                    <a:pt x="563077" y="909637"/>
                  </a:lnTo>
                  <a:lnTo>
                    <a:pt x="516546" y="916599"/>
                  </a:lnTo>
                  <a:lnTo>
                    <a:pt x="468629" y="918971"/>
                  </a:lnTo>
                  <a:lnTo>
                    <a:pt x="420713" y="916599"/>
                  </a:lnTo>
                  <a:lnTo>
                    <a:pt x="374182" y="909637"/>
                  </a:lnTo>
                  <a:lnTo>
                    <a:pt x="329270" y="898314"/>
                  </a:lnTo>
                  <a:lnTo>
                    <a:pt x="286214" y="882863"/>
                  </a:lnTo>
                  <a:lnTo>
                    <a:pt x="245249" y="863515"/>
                  </a:lnTo>
                  <a:lnTo>
                    <a:pt x="206610" y="840500"/>
                  </a:lnTo>
                  <a:lnTo>
                    <a:pt x="170534" y="814049"/>
                  </a:lnTo>
                  <a:lnTo>
                    <a:pt x="137255" y="784393"/>
                  </a:lnTo>
                  <a:lnTo>
                    <a:pt x="107009" y="751763"/>
                  </a:lnTo>
                  <a:lnTo>
                    <a:pt x="80032" y="716390"/>
                  </a:lnTo>
                  <a:lnTo>
                    <a:pt x="56559" y="678506"/>
                  </a:lnTo>
                  <a:lnTo>
                    <a:pt x="36826" y="638340"/>
                  </a:lnTo>
                  <a:lnTo>
                    <a:pt x="21067" y="596124"/>
                  </a:lnTo>
                  <a:lnTo>
                    <a:pt x="9520" y="552089"/>
                  </a:lnTo>
                  <a:lnTo>
                    <a:pt x="2419" y="506466"/>
                  </a:lnTo>
                  <a:lnTo>
                    <a:pt x="0" y="45948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7321422" y="5245734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.Halka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180578" y="5137150"/>
            <a:ext cx="2000250" cy="441325"/>
            <a:chOff x="8180578" y="5137150"/>
            <a:chExt cx="2000250" cy="441325"/>
          </a:xfrm>
        </p:grpSpPr>
        <p:sp>
          <p:nvSpPr>
            <p:cNvPr id="36" name="object 36"/>
            <p:cNvSpPr/>
            <p:nvPr/>
          </p:nvSpPr>
          <p:spPr>
            <a:xfrm>
              <a:off x="8186928" y="5143500"/>
              <a:ext cx="1987550" cy="428625"/>
            </a:xfrm>
            <a:custGeom>
              <a:avLst/>
              <a:gdLst/>
              <a:ahLst/>
              <a:cxnLst/>
              <a:rect l="l" t="t" r="r" b="b"/>
              <a:pathLst>
                <a:path w="1987550" h="428625">
                  <a:moveTo>
                    <a:pt x="1987296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1987296" y="428244"/>
                  </a:lnTo>
                  <a:lnTo>
                    <a:pt x="19872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186928" y="5143500"/>
              <a:ext cx="1987550" cy="428625"/>
            </a:xfrm>
            <a:custGeom>
              <a:avLst/>
              <a:gdLst/>
              <a:ahLst/>
              <a:cxnLst/>
              <a:rect l="l" t="t" r="r" b="b"/>
              <a:pathLst>
                <a:path w="1987550" h="428625">
                  <a:moveTo>
                    <a:pt x="1987296" y="0"/>
                  </a:moveTo>
                  <a:lnTo>
                    <a:pt x="214122" y="0"/>
                  </a:lnTo>
                  <a:lnTo>
                    <a:pt x="0" y="214122"/>
                  </a:lnTo>
                  <a:lnTo>
                    <a:pt x="214122" y="428244"/>
                  </a:lnTo>
                  <a:lnTo>
                    <a:pt x="1987296" y="428244"/>
                  </a:lnTo>
                  <a:lnTo>
                    <a:pt x="1987296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8373236" y="4468444"/>
            <a:ext cx="1795145" cy="998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61694">
              <a:lnSpc>
                <a:spcPct val="100000"/>
              </a:lnSpc>
              <a:spcBef>
                <a:spcPts val="95"/>
              </a:spcBef>
            </a:pPr>
            <a:r>
              <a:rPr dirty="0" sz="4000" spc="-55" b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4000" spc="-10" b="1">
                <a:solidFill>
                  <a:srgbClr val="FF0000"/>
                </a:solidFill>
                <a:latin typeface="Calibri"/>
                <a:cs typeface="Calibri"/>
              </a:rPr>
              <a:t>CİL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400" spc="-5">
                <a:latin typeface="Calibri"/>
                <a:cs typeface="Calibri"/>
              </a:rPr>
              <a:t>Hastane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acil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servisleri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410455" y="332231"/>
            <a:ext cx="3369945" cy="520065"/>
            <a:chOff x="4410455" y="332231"/>
            <a:chExt cx="3369945" cy="520065"/>
          </a:xfrm>
        </p:grpSpPr>
        <p:sp>
          <p:nvSpPr>
            <p:cNvPr id="40" name="object 40"/>
            <p:cNvSpPr/>
            <p:nvPr/>
          </p:nvSpPr>
          <p:spPr>
            <a:xfrm>
              <a:off x="4429505" y="351281"/>
              <a:ext cx="3331845" cy="481965"/>
            </a:xfrm>
            <a:custGeom>
              <a:avLst/>
              <a:gdLst/>
              <a:ahLst/>
              <a:cxnLst/>
              <a:rect l="l" t="t" r="r" b="b"/>
              <a:pathLst>
                <a:path w="3331845" h="481965">
                  <a:moveTo>
                    <a:pt x="3331463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3331463" y="481584"/>
                  </a:lnTo>
                  <a:lnTo>
                    <a:pt x="3331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429505" y="351281"/>
              <a:ext cx="3331845" cy="481965"/>
            </a:xfrm>
            <a:custGeom>
              <a:avLst/>
              <a:gdLst/>
              <a:ahLst/>
              <a:cxnLst/>
              <a:rect l="l" t="t" r="r" b="b"/>
              <a:pathLst>
                <a:path w="3331845" h="481965">
                  <a:moveTo>
                    <a:pt x="0" y="481584"/>
                  </a:moveTo>
                  <a:lnTo>
                    <a:pt x="3331463" y="481584"/>
                  </a:lnTo>
                  <a:lnTo>
                    <a:pt x="3331463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4429505" y="351281"/>
            <a:ext cx="3331845" cy="481965"/>
          </a:xfrm>
          <a:prstGeom prst="rect">
            <a:avLst/>
          </a:prstGeom>
          <a:ln w="38100">
            <a:solidFill>
              <a:srgbClr val="7E7E7E"/>
            </a:solidFill>
          </a:ln>
        </p:spPr>
        <p:txBody>
          <a:bodyPr wrap="square" lIns="0" tIns="127635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5"/>
              </a:spcBef>
            </a:pPr>
            <a:r>
              <a:rPr dirty="0" sz="1400" spc="-90" b="1">
                <a:solidFill>
                  <a:srgbClr val="FF0000"/>
                </a:solidFill>
                <a:latin typeface="Arial"/>
                <a:cs typeface="Arial"/>
              </a:rPr>
              <a:t>HAYAT</a:t>
            </a:r>
            <a:r>
              <a:rPr dirty="0" sz="140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KURTARMA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ZİNCİRİ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572211" y="187578"/>
            <a:ext cx="65786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</a:t>
            </a:r>
            <a:r>
              <a:rPr dirty="0" spc="-10"/>
              <a:t>E</a:t>
            </a:r>
            <a:r>
              <a:rPr dirty="0"/>
              <a:t>MEL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96100"/>
            <a:chOff x="0" y="0"/>
            <a:chExt cx="12192000" cy="689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6762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827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46981" y="2507741"/>
              <a:ext cx="937260" cy="920750"/>
            </a:xfrm>
            <a:custGeom>
              <a:avLst/>
              <a:gdLst/>
              <a:ahLst/>
              <a:cxnLst/>
              <a:rect l="l" t="t" r="r" b="b"/>
              <a:pathLst>
                <a:path w="937260" h="920750">
                  <a:moveTo>
                    <a:pt x="0" y="460248"/>
                  </a:moveTo>
                  <a:lnTo>
                    <a:pt x="2419" y="413200"/>
                  </a:lnTo>
                  <a:lnTo>
                    <a:pt x="9520" y="367509"/>
                  </a:lnTo>
                  <a:lnTo>
                    <a:pt x="21067" y="323406"/>
                  </a:lnTo>
                  <a:lnTo>
                    <a:pt x="36826" y="281124"/>
                  </a:lnTo>
                  <a:lnTo>
                    <a:pt x="56559" y="240893"/>
                  </a:lnTo>
                  <a:lnTo>
                    <a:pt x="80032" y="202945"/>
                  </a:lnTo>
                  <a:lnTo>
                    <a:pt x="107009" y="167512"/>
                  </a:lnTo>
                  <a:lnTo>
                    <a:pt x="137255" y="134826"/>
                  </a:lnTo>
                  <a:lnTo>
                    <a:pt x="170534" y="105117"/>
                  </a:lnTo>
                  <a:lnTo>
                    <a:pt x="206610" y="78619"/>
                  </a:lnTo>
                  <a:lnTo>
                    <a:pt x="245249" y="55561"/>
                  </a:lnTo>
                  <a:lnTo>
                    <a:pt x="286214" y="36177"/>
                  </a:lnTo>
                  <a:lnTo>
                    <a:pt x="329270" y="20697"/>
                  </a:lnTo>
                  <a:lnTo>
                    <a:pt x="374182" y="9353"/>
                  </a:lnTo>
                  <a:lnTo>
                    <a:pt x="420713" y="2376"/>
                  </a:lnTo>
                  <a:lnTo>
                    <a:pt x="468629" y="0"/>
                  </a:lnTo>
                  <a:lnTo>
                    <a:pt x="516546" y="2376"/>
                  </a:lnTo>
                  <a:lnTo>
                    <a:pt x="563077" y="9353"/>
                  </a:lnTo>
                  <a:lnTo>
                    <a:pt x="607989" y="20697"/>
                  </a:lnTo>
                  <a:lnTo>
                    <a:pt x="651045" y="36177"/>
                  </a:lnTo>
                  <a:lnTo>
                    <a:pt x="692010" y="55561"/>
                  </a:lnTo>
                  <a:lnTo>
                    <a:pt x="730649" y="78619"/>
                  </a:lnTo>
                  <a:lnTo>
                    <a:pt x="766725" y="105117"/>
                  </a:lnTo>
                  <a:lnTo>
                    <a:pt x="800004" y="134826"/>
                  </a:lnTo>
                  <a:lnTo>
                    <a:pt x="830250" y="167512"/>
                  </a:lnTo>
                  <a:lnTo>
                    <a:pt x="857227" y="202945"/>
                  </a:lnTo>
                  <a:lnTo>
                    <a:pt x="880700" y="240893"/>
                  </a:lnTo>
                  <a:lnTo>
                    <a:pt x="900433" y="281124"/>
                  </a:lnTo>
                  <a:lnTo>
                    <a:pt x="916192" y="323406"/>
                  </a:lnTo>
                  <a:lnTo>
                    <a:pt x="927739" y="367509"/>
                  </a:lnTo>
                  <a:lnTo>
                    <a:pt x="934840" y="413200"/>
                  </a:lnTo>
                  <a:lnTo>
                    <a:pt x="937259" y="460248"/>
                  </a:lnTo>
                  <a:lnTo>
                    <a:pt x="934840" y="507295"/>
                  </a:lnTo>
                  <a:lnTo>
                    <a:pt x="927739" y="552986"/>
                  </a:lnTo>
                  <a:lnTo>
                    <a:pt x="916192" y="597089"/>
                  </a:lnTo>
                  <a:lnTo>
                    <a:pt x="900433" y="639371"/>
                  </a:lnTo>
                  <a:lnTo>
                    <a:pt x="880700" y="679602"/>
                  </a:lnTo>
                  <a:lnTo>
                    <a:pt x="857227" y="717550"/>
                  </a:lnTo>
                  <a:lnTo>
                    <a:pt x="830250" y="752983"/>
                  </a:lnTo>
                  <a:lnTo>
                    <a:pt x="800004" y="785669"/>
                  </a:lnTo>
                  <a:lnTo>
                    <a:pt x="766725" y="815378"/>
                  </a:lnTo>
                  <a:lnTo>
                    <a:pt x="730649" y="841876"/>
                  </a:lnTo>
                  <a:lnTo>
                    <a:pt x="692010" y="864934"/>
                  </a:lnTo>
                  <a:lnTo>
                    <a:pt x="651045" y="884318"/>
                  </a:lnTo>
                  <a:lnTo>
                    <a:pt x="607989" y="899798"/>
                  </a:lnTo>
                  <a:lnTo>
                    <a:pt x="563077" y="911142"/>
                  </a:lnTo>
                  <a:lnTo>
                    <a:pt x="516546" y="918119"/>
                  </a:lnTo>
                  <a:lnTo>
                    <a:pt x="468629" y="920496"/>
                  </a:lnTo>
                  <a:lnTo>
                    <a:pt x="420713" y="918119"/>
                  </a:lnTo>
                  <a:lnTo>
                    <a:pt x="374182" y="911142"/>
                  </a:lnTo>
                  <a:lnTo>
                    <a:pt x="329270" y="899798"/>
                  </a:lnTo>
                  <a:lnTo>
                    <a:pt x="286214" y="884318"/>
                  </a:lnTo>
                  <a:lnTo>
                    <a:pt x="245249" y="864934"/>
                  </a:lnTo>
                  <a:lnTo>
                    <a:pt x="206610" y="841876"/>
                  </a:lnTo>
                  <a:lnTo>
                    <a:pt x="170534" y="815378"/>
                  </a:lnTo>
                  <a:lnTo>
                    <a:pt x="137255" y="785669"/>
                  </a:lnTo>
                  <a:lnTo>
                    <a:pt x="107009" y="752983"/>
                  </a:lnTo>
                  <a:lnTo>
                    <a:pt x="80032" y="717550"/>
                  </a:lnTo>
                  <a:lnTo>
                    <a:pt x="56559" y="679602"/>
                  </a:lnTo>
                  <a:lnTo>
                    <a:pt x="36826" y="639371"/>
                  </a:lnTo>
                  <a:lnTo>
                    <a:pt x="21067" y="597089"/>
                  </a:lnTo>
                  <a:lnTo>
                    <a:pt x="9520" y="552986"/>
                  </a:lnTo>
                  <a:lnTo>
                    <a:pt x="2419" y="507295"/>
                  </a:lnTo>
                  <a:lnTo>
                    <a:pt x="0" y="460248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33494" y="2583002"/>
            <a:ext cx="36512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A</a:t>
            </a:r>
            <a:endParaRPr sz="4400"/>
          </a:p>
        </p:txBody>
      </p:sp>
      <p:grpSp>
        <p:nvGrpSpPr>
          <p:cNvPr id="7" name="object 7"/>
          <p:cNvGrpSpPr/>
          <p:nvPr/>
        </p:nvGrpSpPr>
        <p:grpSpPr>
          <a:xfrm>
            <a:off x="586486" y="2132266"/>
            <a:ext cx="5523230" cy="1056640"/>
            <a:chOff x="586486" y="2132266"/>
            <a:chExt cx="5523230" cy="1056640"/>
          </a:xfrm>
        </p:grpSpPr>
        <p:sp>
          <p:nvSpPr>
            <p:cNvPr id="8" name="object 8"/>
            <p:cNvSpPr/>
            <p:nvPr/>
          </p:nvSpPr>
          <p:spPr>
            <a:xfrm>
              <a:off x="4984241" y="2146554"/>
              <a:ext cx="1111250" cy="821055"/>
            </a:xfrm>
            <a:custGeom>
              <a:avLst/>
              <a:gdLst/>
              <a:ahLst/>
              <a:cxnLst/>
              <a:rect l="l" t="t" r="r" b="b"/>
              <a:pathLst>
                <a:path w="1111250" h="821055">
                  <a:moveTo>
                    <a:pt x="1110869" y="0"/>
                  </a:moveTo>
                  <a:lnTo>
                    <a:pt x="1110869" y="821055"/>
                  </a:lnTo>
                  <a:lnTo>
                    <a:pt x="0" y="821055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2836" y="2752344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3212591" y="0"/>
                  </a:moveTo>
                  <a:lnTo>
                    <a:pt x="0" y="0"/>
                  </a:lnTo>
                  <a:lnTo>
                    <a:pt x="0" y="429767"/>
                  </a:lnTo>
                  <a:lnTo>
                    <a:pt x="3212591" y="429767"/>
                  </a:lnTo>
                  <a:lnTo>
                    <a:pt x="3427476" y="214883"/>
                  </a:lnTo>
                  <a:lnTo>
                    <a:pt x="3212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2836" y="2752344"/>
              <a:ext cx="3427729" cy="429895"/>
            </a:xfrm>
            <a:custGeom>
              <a:avLst/>
              <a:gdLst/>
              <a:ahLst/>
              <a:cxnLst/>
              <a:rect l="l" t="t" r="r" b="b"/>
              <a:pathLst>
                <a:path w="3427729" h="429894">
                  <a:moveTo>
                    <a:pt x="0" y="0"/>
                  </a:moveTo>
                  <a:lnTo>
                    <a:pt x="3212591" y="0"/>
                  </a:lnTo>
                  <a:lnTo>
                    <a:pt x="3427476" y="214883"/>
                  </a:lnTo>
                  <a:lnTo>
                    <a:pt x="3212591" y="429767"/>
                  </a:lnTo>
                  <a:lnTo>
                    <a:pt x="0" y="42976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72490" y="2825623"/>
            <a:ext cx="306768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5">
                <a:latin typeface="Calibri"/>
                <a:cs typeface="Calibri"/>
              </a:rPr>
              <a:t>Hava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yolunun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açıklığının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değerlendirilmesi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80950" y="2132266"/>
            <a:ext cx="1889760" cy="2799715"/>
            <a:chOff x="6080950" y="2132266"/>
            <a:chExt cx="1889760" cy="2799715"/>
          </a:xfrm>
        </p:grpSpPr>
        <p:sp>
          <p:nvSpPr>
            <p:cNvPr id="13" name="object 13"/>
            <p:cNvSpPr/>
            <p:nvPr/>
          </p:nvSpPr>
          <p:spPr>
            <a:xfrm>
              <a:off x="6095238" y="2146554"/>
              <a:ext cx="918844" cy="2306955"/>
            </a:xfrm>
            <a:custGeom>
              <a:avLst/>
              <a:gdLst/>
              <a:ahLst/>
              <a:cxnLst/>
              <a:rect l="l" t="t" r="r" b="b"/>
              <a:pathLst>
                <a:path w="918845" h="2306954">
                  <a:moveTo>
                    <a:pt x="0" y="0"/>
                  </a:moveTo>
                  <a:lnTo>
                    <a:pt x="0" y="2306447"/>
                  </a:lnTo>
                  <a:lnTo>
                    <a:pt x="918590" y="2306447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014210" y="3993642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59" h="919479">
                  <a:moveTo>
                    <a:pt x="0" y="459485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30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60" y="459485"/>
                  </a:lnTo>
                  <a:lnTo>
                    <a:pt x="934840" y="506462"/>
                  </a:lnTo>
                  <a:lnTo>
                    <a:pt x="927739" y="552082"/>
                  </a:lnTo>
                  <a:lnTo>
                    <a:pt x="916192" y="596115"/>
                  </a:lnTo>
                  <a:lnTo>
                    <a:pt x="900433" y="638329"/>
                  </a:lnTo>
                  <a:lnTo>
                    <a:pt x="880700" y="678494"/>
                  </a:lnTo>
                  <a:lnTo>
                    <a:pt x="857227" y="716379"/>
                  </a:lnTo>
                  <a:lnTo>
                    <a:pt x="830250" y="751752"/>
                  </a:lnTo>
                  <a:lnTo>
                    <a:pt x="800004" y="784383"/>
                  </a:lnTo>
                  <a:lnTo>
                    <a:pt x="766725" y="814040"/>
                  </a:lnTo>
                  <a:lnTo>
                    <a:pt x="730649" y="840493"/>
                  </a:lnTo>
                  <a:lnTo>
                    <a:pt x="692010" y="863510"/>
                  </a:lnTo>
                  <a:lnTo>
                    <a:pt x="651045" y="882860"/>
                  </a:lnTo>
                  <a:lnTo>
                    <a:pt x="607989" y="898312"/>
                  </a:lnTo>
                  <a:lnTo>
                    <a:pt x="563077" y="909636"/>
                  </a:lnTo>
                  <a:lnTo>
                    <a:pt x="516546" y="916599"/>
                  </a:lnTo>
                  <a:lnTo>
                    <a:pt x="468630" y="918971"/>
                  </a:lnTo>
                  <a:lnTo>
                    <a:pt x="420713" y="916599"/>
                  </a:lnTo>
                  <a:lnTo>
                    <a:pt x="374182" y="909636"/>
                  </a:lnTo>
                  <a:lnTo>
                    <a:pt x="329270" y="898312"/>
                  </a:lnTo>
                  <a:lnTo>
                    <a:pt x="286214" y="882860"/>
                  </a:lnTo>
                  <a:lnTo>
                    <a:pt x="245249" y="863510"/>
                  </a:lnTo>
                  <a:lnTo>
                    <a:pt x="206610" y="840493"/>
                  </a:lnTo>
                  <a:lnTo>
                    <a:pt x="170534" y="814040"/>
                  </a:lnTo>
                  <a:lnTo>
                    <a:pt x="137255" y="784383"/>
                  </a:lnTo>
                  <a:lnTo>
                    <a:pt x="107009" y="751752"/>
                  </a:lnTo>
                  <a:lnTo>
                    <a:pt x="80032" y="716379"/>
                  </a:lnTo>
                  <a:lnTo>
                    <a:pt x="56559" y="678494"/>
                  </a:lnTo>
                  <a:lnTo>
                    <a:pt x="36826" y="638329"/>
                  </a:lnTo>
                  <a:lnTo>
                    <a:pt x="21067" y="596115"/>
                  </a:lnTo>
                  <a:lnTo>
                    <a:pt x="9520" y="552082"/>
                  </a:lnTo>
                  <a:lnTo>
                    <a:pt x="2419" y="506462"/>
                  </a:lnTo>
                  <a:lnTo>
                    <a:pt x="0" y="45948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312532" y="4069207"/>
            <a:ext cx="339090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b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971790" y="4231894"/>
            <a:ext cx="2300605" cy="441325"/>
            <a:chOff x="7971790" y="4231894"/>
            <a:chExt cx="2300605" cy="441325"/>
          </a:xfrm>
        </p:grpSpPr>
        <p:sp>
          <p:nvSpPr>
            <p:cNvPr id="17" name="object 17"/>
            <p:cNvSpPr/>
            <p:nvPr/>
          </p:nvSpPr>
          <p:spPr>
            <a:xfrm>
              <a:off x="7978140" y="4238244"/>
              <a:ext cx="2287905" cy="428625"/>
            </a:xfrm>
            <a:custGeom>
              <a:avLst/>
              <a:gdLst/>
              <a:ahLst/>
              <a:cxnLst/>
              <a:rect l="l" t="t" r="r" b="b"/>
              <a:pathLst>
                <a:path w="2287904" h="428625">
                  <a:moveTo>
                    <a:pt x="2287524" y="0"/>
                  </a:moveTo>
                  <a:lnTo>
                    <a:pt x="214121" y="0"/>
                  </a:lnTo>
                  <a:lnTo>
                    <a:pt x="0" y="214121"/>
                  </a:lnTo>
                  <a:lnTo>
                    <a:pt x="214121" y="428243"/>
                  </a:lnTo>
                  <a:lnTo>
                    <a:pt x="2287524" y="428243"/>
                  </a:lnTo>
                  <a:lnTo>
                    <a:pt x="2287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78140" y="4238244"/>
              <a:ext cx="2287905" cy="428625"/>
            </a:xfrm>
            <a:custGeom>
              <a:avLst/>
              <a:gdLst/>
              <a:ahLst/>
              <a:cxnLst/>
              <a:rect l="l" t="t" r="r" b="b"/>
              <a:pathLst>
                <a:path w="2287904" h="428625">
                  <a:moveTo>
                    <a:pt x="2287524" y="0"/>
                  </a:moveTo>
                  <a:lnTo>
                    <a:pt x="214121" y="0"/>
                  </a:lnTo>
                  <a:lnTo>
                    <a:pt x="0" y="214121"/>
                  </a:lnTo>
                  <a:lnTo>
                    <a:pt x="214121" y="428243"/>
                  </a:lnTo>
                  <a:lnTo>
                    <a:pt x="2287524" y="428243"/>
                  </a:lnTo>
                  <a:lnTo>
                    <a:pt x="228752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164448" y="4322190"/>
            <a:ext cx="19665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Solunum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değerlendirmesi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27932" y="3048190"/>
            <a:ext cx="2081530" cy="3005455"/>
            <a:chOff x="4027932" y="3048190"/>
            <a:chExt cx="2081530" cy="3005455"/>
          </a:xfrm>
        </p:grpSpPr>
        <p:sp>
          <p:nvSpPr>
            <p:cNvPr id="21" name="object 21"/>
            <p:cNvSpPr/>
            <p:nvPr/>
          </p:nvSpPr>
          <p:spPr>
            <a:xfrm>
              <a:off x="4984242" y="3062477"/>
              <a:ext cx="1111250" cy="2512060"/>
            </a:xfrm>
            <a:custGeom>
              <a:avLst/>
              <a:gdLst/>
              <a:ahLst/>
              <a:cxnLst/>
              <a:rect l="l" t="t" r="r" b="b"/>
              <a:pathLst>
                <a:path w="1111250" h="2512060">
                  <a:moveTo>
                    <a:pt x="1110869" y="0"/>
                  </a:moveTo>
                  <a:lnTo>
                    <a:pt x="1110869" y="2511806"/>
                  </a:lnTo>
                  <a:lnTo>
                    <a:pt x="0" y="2511806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46982" y="5115305"/>
              <a:ext cx="937260" cy="919480"/>
            </a:xfrm>
            <a:custGeom>
              <a:avLst/>
              <a:gdLst/>
              <a:ahLst/>
              <a:cxnLst/>
              <a:rect l="l" t="t" r="r" b="b"/>
              <a:pathLst>
                <a:path w="937260" h="919479">
                  <a:moveTo>
                    <a:pt x="0" y="459486"/>
                  </a:moveTo>
                  <a:lnTo>
                    <a:pt x="2419" y="412509"/>
                  </a:lnTo>
                  <a:lnTo>
                    <a:pt x="9520" y="366889"/>
                  </a:lnTo>
                  <a:lnTo>
                    <a:pt x="21067" y="322856"/>
                  </a:lnTo>
                  <a:lnTo>
                    <a:pt x="36826" y="280642"/>
                  </a:lnTo>
                  <a:lnTo>
                    <a:pt x="56559" y="240477"/>
                  </a:lnTo>
                  <a:lnTo>
                    <a:pt x="80032" y="202592"/>
                  </a:lnTo>
                  <a:lnTo>
                    <a:pt x="107009" y="167219"/>
                  </a:lnTo>
                  <a:lnTo>
                    <a:pt x="137255" y="134588"/>
                  </a:lnTo>
                  <a:lnTo>
                    <a:pt x="170534" y="104931"/>
                  </a:lnTo>
                  <a:lnTo>
                    <a:pt x="206610" y="78478"/>
                  </a:lnTo>
                  <a:lnTo>
                    <a:pt x="245249" y="55461"/>
                  </a:lnTo>
                  <a:lnTo>
                    <a:pt x="286214" y="36111"/>
                  </a:lnTo>
                  <a:lnTo>
                    <a:pt x="329270" y="20659"/>
                  </a:lnTo>
                  <a:lnTo>
                    <a:pt x="374182" y="9335"/>
                  </a:lnTo>
                  <a:lnTo>
                    <a:pt x="420713" y="2372"/>
                  </a:lnTo>
                  <a:lnTo>
                    <a:pt x="468629" y="0"/>
                  </a:lnTo>
                  <a:lnTo>
                    <a:pt x="516546" y="2372"/>
                  </a:lnTo>
                  <a:lnTo>
                    <a:pt x="563077" y="9335"/>
                  </a:lnTo>
                  <a:lnTo>
                    <a:pt x="607989" y="20659"/>
                  </a:lnTo>
                  <a:lnTo>
                    <a:pt x="651045" y="36111"/>
                  </a:lnTo>
                  <a:lnTo>
                    <a:pt x="692010" y="55461"/>
                  </a:lnTo>
                  <a:lnTo>
                    <a:pt x="730649" y="78478"/>
                  </a:lnTo>
                  <a:lnTo>
                    <a:pt x="766725" y="104931"/>
                  </a:lnTo>
                  <a:lnTo>
                    <a:pt x="800004" y="134588"/>
                  </a:lnTo>
                  <a:lnTo>
                    <a:pt x="830250" y="167219"/>
                  </a:lnTo>
                  <a:lnTo>
                    <a:pt x="857227" y="202592"/>
                  </a:lnTo>
                  <a:lnTo>
                    <a:pt x="880700" y="240477"/>
                  </a:lnTo>
                  <a:lnTo>
                    <a:pt x="900433" y="280642"/>
                  </a:lnTo>
                  <a:lnTo>
                    <a:pt x="916192" y="322856"/>
                  </a:lnTo>
                  <a:lnTo>
                    <a:pt x="927739" y="366889"/>
                  </a:lnTo>
                  <a:lnTo>
                    <a:pt x="934840" y="412509"/>
                  </a:lnTo>
                  <a:lnTo>
                    <a:pt x="937259" y="459486"/>
                  </a:lnTo>
                  <a:lnTo>
                    <a:pt x="934840" y="506466"/>
                  </a:lnTo>
                  <a:lnTo>
                    <a:pt x="927739" y="552089"/>
                  </a:lnTo>
                  <a:lnTo>
                    <a:pt x="916192" y="596124"/>
                  </a:lnTo>
                  <a:lnTo>
                    <a:pt x="900433" y="638340"/>
                  </a:lnTo>
                  <a:lnTo>
                    <a:pt x="880700" y="678506"/>
                  </a:lnTo>
                  <a:lnTo>
                    <a:pt x="857227" y="716390"/>
                  </a:lnTo>
                  <a:lnTo>
                    <a:pt x="830250" y="751763"/>
                  </a:lnTo>
                  <a:lnTo>
                    <a:pt x="800004" y="784393"/>
                  </a:lnTo>
                  <a:lnTo>
                    <a:pt x="766725" y="814049"/>
                  </a:lnTo>
                  <a:lnTo>
                    <a:pt x="730649" y="840500"/>
                  </a:lnTo>
                  <a:lnTo>
                    <a:pt x="692010" y="863515"/>
                  </a:lnTo>
                  <a:lnTo>
                    <a:pt x="651045" y="882863"/>
                  </a:lnTo>
                  <a:lnTo>
                    <a:pt x="607989" y="898314"/>
                  </a:lnTo>
                  <a:lnTo>
                    <a:pt x="563077" y="909637"/>
                  </a:lnTo>
                  <a:lnTo>
                    <a:pt x="516546" y="916599"/>
                  </a:lnTo>
                  <a:lnTo>
                    <a:pt x="468629" y="918972"/>
                  </a:lnTo>
                  <a:lnTo>
                    <a:pt x="420713" y="916599"/>
                  </a:lnTo>
                  <a:lnTo>
                    <a:pt x="374182" y="909637"/>
                  </a:lnTo>
                  <a:lnTo>
                    <a:pt x="329270" y="898314"/>
                  </a:lnTo>
                  <a:lnTo>
                    <a:pt x="286214" y="882863"/>
                  </a:lnTo>
                  <a:lnTo>
                    <a:pt x="245249" y="863515"/>
                  </a:lnTo>
                  <a:lnTo>
                    <a:pt x="206610" y="840500"/>
                  </a:lnTo>
                  <a:lnTo>
                    <a:pt x="170534" y="814049"/>
                  </a:lnTo>
                  <a:lnTo>
                    <a:pt x="137255" y="784393"/>
                  </a:lnTo>
                  <a:lnTo>
                    <a:pt x="107009" y="751763"/>
                  </a:lnTo>
                  <a:lnTo>
                    <a:pt x="80032" y="716390"/>
                  </a:lnTo>
                  <a:lnTo>
                    <a:pt x="56559" y="678506"/>
                  </a:lnTo>
                  <a:lnTo>
                    <a:pt x="36826" y="638340"/>
                  </a:lnTo>
                  <a:lnTo>
                    <a:pt x="21067" y="596124"/>
                  </a:lnTo>
                  <a:lnTo>
                    <a:pt x="9520" y="552089"/>
                  </a:lnTo>
                  <a:lnTo>
                    <a:pt x="2419" y="506466"/>
                  </a:lnTo>
                  <a:lnTo>
                    <a:pt x="0" y="45948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354829" y="5190540"/>
            <a:ext cx="32194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615186" y="5361178"/>
            <a:ext cx="2376805" cy="441325"/>
            <a:chOff x="1615186" y="5361178"/>
            <a:chExt cx="2376805" cy="441325"/>
          </a:xfrm>
        </p:grpSpPr>
        <p:sp>
          <p:nvSpPr>
            <p:cNvPr id="25" name="object 25"/>
            <p:cNvSpPr/>
            <p:nvPr/>
          </p:nvSpPr>
          <p:spPr>
            <a:xfrm>
              <a:off x="1621536" y="5367528"/>
              <a:ext cx="2364105" cy="428625"/>
            </a:xfrm>
            <a:custGeom>
              <a:avLst/>
              <a:gdLst/>
              <a:ahLst/>
              <a:cxnLst/>
              <a:rect l="l" t="t" r="r" b="b"/>
              <a:pathLst>
                <a:path w="2364104" h="428625">
                  <a:moveTo>
                    <a:pt x="2149602" y="0"/>
                  </a:moveTo>
                  <a:lnTo>
                    <a:pt x="0" y="0"/>
                  </a:lnTo>
                  <a:lnTo>
                    <a:pt x="0" y="428244"/>
                  </a:lnTo>
                  <a:lnTo>
                    <a:pt x="2149602" y="428244"/>
                  </a:lnTo>
                  <a:lnTo>
                    <a:pt x="2363724" y="214122"/>
                  </a:lnTo>
                  <a:lnTo>
                    <a:pt x="21496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21536" y="5367528"/>
              <a:ext cx="2364105" cy="428625"/>
            </a:xfrm>
            <a:custGeom>
              <a:avLst/>
              <a:gdLst/>
              <a:ahLst/>
              <a:cxnLst/>
              <a:rect l="l" t="t" r="r" b="b"/>
              <a:pathLst>
                <a:path w="2364104" h="428625">
                  <a:moveTo>
                    <a:pt x="0" y="0"/>
                  </a:moveTo>
                  <a:lnTo>
                    <a:pt x="2149602" y="0"/>
                  </a:lnTo>
                  <a:lnTo>
                    <a:pt x="2363724" y="214122"/>
                  </a:lnTo>
                  <a:lnTo>
                    <a:pt x="2149602" y="428244"/>
                  </a:lnTo>
                  <a:lnTo>
                    <a:pt x="0" y="42824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1700022" y="5441086"/>
            <a:ext cx="20859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Dolaşımın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değerlendirilmesi.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410455" y="332231"/>
            <a:ext cx="3369945" cy="520065"/>
            <a:chOff x="4410455" y="332231"/>
            <a:chExt cx="3369945" cy="520065"/>
          </a:xfrm>
        </p:grpSpPr>
        <p:sp>
          <p:nvSpPr>
            <p:cNvPr id="29" name="object 29"/>
            <p:cNvSpPr/>
            <p:nvPr/>
          </p:nvSpPr>
          <p:spPr>
            <a:xfrm>
              <a:off x="4429505" y="351281"/>
              <a:ext cx="3331845" cy="481965"/>
            </a:xfrm>
            <a:custGeom>
              <a:avLst/>
              <a:gdLst/>
              <a:ahLst/>
              <a:cxnLst/>
              <a:rect l="l" t="t" r="r" b="b"/>
              <a:pathLst>
                <a:path w="3331845" h="481965">
                  <a:moveTo>
                    <a:pt x="3331463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3331463" y="481584"/>
                  </a:lnTo>
                  <a:lnTo>
                    <a:pt x="3331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29505" y="351281"/>
              <a:ext cx="3331845" cy="481965"/>
            </a:xfrm>
            <a:custGeom>
              <a:avLst/>
              <a:gdLst/>
              <a:ahLst/>
              <a:cxnLst/>
              <a:rect l="l" t="t" r="r" b="b"/>
              <a:pathLst>
                <a:path w="3331845" h="481965">
                  <a:moveTo>
                    <a:pt x="0" y="481584"/>
                  </a:moveTo>
                  <a:lnTo>
                    <a:pt x="3331463" y="481584"/>
                  </a:lnTo>
                  <a:lnTo>
                    <a:pt x="3331463" y="0"/>
                  </a:lnTo>
                  <a:lnTo>
                    <a:pt x="0" y="0"/>
                  </a:lnTo>
                  <a:lnTo>
                    <a:pt x="0" y="481584"/>
                  </a:lnTo>
                  <a:close/>
                </a:path>
              </a:pathLst>
            </a:custGeom>
            <a:ln w="381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4810125" y="465836"/>
            <a:ext cx="257048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İLKYARDIMIN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ABC’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Sİ</a:t>
            </a:r>
            <a:r>
              <a:rPr dirty="0" sz="14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NEDİR?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5175" y="307847"/>
            <a:ext cx="2072639" cy="800100"/>
            <a:chOff x="265175" y="307847"/>
            <a:chExt cx="2072639" cy="80010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703" y="467868"/>
              <a:ext cx="260603" cy="4114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9908" y="336803"/>
              <a:ext cx="382524" cy="57607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175" y="307847"/>
              <a:ext cx="70104" cy="53797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59" y="347471"/>
              <a:ext cx="85344" cy="50139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7867" y="336803"/>
              <a:ext cx="257556" cy="5227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9196" y="530352"/>
              <a:ext cx="388619" cy="37795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2456" y="477011"/>
              <a:ext cx="173736" cy="43129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1331" y="492252"/>
              <a:ext cx="304800" cy="615696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572211" y="187578"/>
            <a:ext cx="657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MEL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Kemal Gamsiz</dc:creator>
  <dc:title>PowerPoint Sunusu</dc:title>
  <dcterms:created xsi:type="dcterms:W3CDTF">2024-09-10T20:02:47Z</dcterms:created>
  <dcterms:modified xsi:type="dcterms:W3CDTF">2024-09-10T20:02:47Z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2021-12-24T00:00:00Z</vt:filetime>
  </property>
  <property fmtid="{D5CDD505-2E9C-101B-9397-08002B2CF9AE}" pid="3" name="Creator">
    <vt:lpwstr>Microsoft® PowerPoint® Microsoft 365 için</vt:lpwstr>
  </property>
  <property fmtid="{D5CDD505-2E9C-101B-9397-08002B2CF9AE}" pid="4" name="LastSaved">
    <vt:filetime>2024-09-10T00:00:00Z</vt:filetime>
  </property>
</Properties>
</file>